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dec46d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dec46d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212b909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212b90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1815d0ca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1815d0c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1815d0c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1815d0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815d0c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1815d0c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1815d0ca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1815d0c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de379c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de379c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de379c5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de379c5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e379c5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e379c5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235202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235202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SharkyData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7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consumer distribution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37" y="747075"/>
            <a:ext cx="6431527" cy="41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Word Cloud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070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-noted: removed men, women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men, women shown is like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break down </a:t>
            </a:r>
            <a:r>
              <a:rPr lang="en"/>
              <a:t>word</a:t>
            </a:r>
            <a:r>
              <a:rPr lang="en"/>
              <a:t> from men_shoes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4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full dataset (</a:t>
            </a:r>
            <a:r>
              <a:rPr lang="en"/>
              <a:t>with selected columns)</a:t>
            </a:r>
            <a:r>
              <a:rPr lang="en"/>
              <a:t> of the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a random sample of n visits for each day, keeping all logs of the sampled visits for the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Conduct EDA on the ≅7*n visits sampled from that 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300" y="854475"/>
            <a:ext cx="5293050" cy="37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096375" y="3453650"/>
            <a:ext cx="1668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False   17.22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True     93.61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removing visits that lasted &lt; 10s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1597" r="1597" t="0"/>
          <a:stretch/>
        </p:blipFill>
        <p:spPr>
          <a:xfrm>
            <a:off x="1638398" y="889350"/>
            <a:ext cx="5247050" cy="37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096375" y="3453650"/>
            <a:ext cx="1668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False  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650.47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True   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1787.36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2033" l="0" r="0" t="2043"/>
          <a:stretch/>
        </p:blipFill>
        <p:spPr>
          <a:xfrm>
            <a:off x="990200" y="835000"/>
            <a:ext cx="6124375" cy="36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Purchased with </a:t>
            </a:r>
            <a:r>
              <a:rPr lang="en"/>
              <a:t>different</a:t>
            </a:r>
            <a:r>
              <a:rPr lang="en"/>
              <a:t> device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25" y="1017725"/>
            <a:ext cx="6356448" cy="403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750" y="445025"/>
            <a:ext cx="5945651" cy="356455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730425" y="4804800"/>
            <a:ext cx="28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1: purchased 0: not purchased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w Login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1233" l="0" r="0" t="16509"/>
          <a:stretch/>
        </p:blipFill>
        <p:spPr>
          <a:xfrm>
            <a:off x="975800" y="950450"/>
            <a:ext cx="6598401" cy="41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718" y="0"/>
            <a:ext cx="27171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943875" y="4627800"/>
            <a:ext cx="4437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(0: not login, 0: not purchased)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(1: login, 0: purchased)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Lifestage Distribution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750" y="1238725"/>
            <a:ext cx="4913150" cy="38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Message </a:t>
            </a:r>
            <a:r>
              <a:rPr lang="en"/>
              <a:t>Frequency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81" y="1320981"/>
            <a:ext cx="3523650" cy="32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822110" y="1734588"/>
            <a:ext cx="43872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no longer available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out of stock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error3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down payment pending on a previous order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refresh the page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error5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total order less than 50$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