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39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3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5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3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1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3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690A-8532-4859-B70C-407C932A800B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5A2F-33A9-446D-87EB-2136CB11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0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3428" y="90616"/>
            <a:ext cx="7772400" cy="6767384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высшего профессионального образования 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Баумана»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(МГТУ им. Н.Э. Баумана) 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Факультет ИУ – «Информатика и системы управления»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Кафедра ИУ-3 – «Информационные системы и телекоммуникации» 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на тему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«Извлечение информации из текста толковых словарей с использованием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UIMA RUTA»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Студент группы ИУ3-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Гутников И.Е.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Преподаватель кафедры ИУ-3                                          А.М. Иванов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2016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29" y="299856"/>
            <a:ext cx="6243381" cy="624338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815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417" y="131806"/>
            <a:ext cx="10353761" cy="502508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UIMA RUTA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88" y="634314"/>
            <a:ext cx="6177817" cy="5990945"/>
          </a:xfrm>
        </p:spPr>
      </p:pic>
    </p:spTree>
    <p:extLst>
      <p:ext uri="{BB962C8B-B14F-4D97-AF65-F5344CB8AC3E}">
        <p14:creationId xmlns:p14="http://schemas.microsoft.com/office/powerpoint/2010/main" val="13181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56" y="140044"/>
            <a:ext cx="10353761" cy="4530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 аннотации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52" y="691979"/>
            <a:ext cx="9696768" cy="5700583"/>
          </a:xfrm>
        </p:spPr>
      </p:pic>
    </p:spTree>
    <p:extLst>
      <p:ext uri="{BB962C8B-B14F-4D97-AF65-F5344CB8AC3E}">
        <p14:creationId xmlns:p14="http://schemas.microsoft.com/office/powerpoint/2010/main" val="18294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56" y="123568"/>
            <a:ext cx="10353761" cy="955589"/>
          </a:xfrm>
        </p:spPr>
        <p:txBody>
          <a:bodyPr>
            <a:normAutofit fontScale="90000"/>
          </a:bodyPr>
          <a:lstStyle/>
          <a:p>
            <a:r>
              <a:rPr lang="ru-RU" b="0" dirty="0"/>
              <a:t>Диаграмма времени обработки словарных статей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8" y="1194487"/>
            <a:ext cx="11165196" cy="4909751"/>
          </a:xfrm>
        </p:spPr>
      </p:pic>
    </p:spTree>
    <p:extLst>
      <p:ext uri="{BB962C8B-B14F-4D97-AF65-F5344CB8AC3E}">
        <p14:creationId xmlns:p14="http://schemas.microsoft.com/office/powerpoint/2010/main" val="1591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90617"/>
            <a:ext cx="10353761" cy="724930"/>
          </a:xfrm>
        </p:spPr>
        <p:txBody>
          <a:bodyPr/>
          <a:lstStyle/>
          <a:p>
            <a:r>
              <a:rPr lang="ru-RU" b="0" dirty="0"/>
              <a:t>Диаграмма использования </a:t>
            </a:r>
            <a:r>
              <a:rPr lang="en-US" b="0" dirty="0"/>
              <a:t>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0" y="815547"/>
            <a:ext cx="10389509" cy="5568777"/>
          </a:xfrm>
        </p:spPr>
      </p:pic>
    </p:spTree>
    <p:extLst>
      <p:ext uri="{BB962C8B-B14F-4D97-AF65-F5344CB8AC3E}">
        <p14:creationId xmlns:p14="http://schemas.microsoft.com/office/powerpoint/2010/main" val="4763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2263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2076" y="769774"/>
            <a:ext cx="10353762" cy="5952302"/>
          </a:xfrm>
        </p:spPr>
        <p:txBody>
          <a:bodyPr>
            <a:noAutofit/>
          </a:bodyPr>
          <a:lstStyle/>
          <a:p>
            <a:r>
              <a:rPr lang="ru-RU" sz="3200" dirty="0" smtClean="0"/>
              <a:t>Был </a:t>
            </a:r>
            <a:r>
              <a:rPr lang="ru-RU" sz="3200" dirty="0"/>
              <a:t>создан инструмент для извлечения информации </a:t>
            </a:r>
            <a:r>
              <a:rPr lang="ru-RU" sz="3200" dirty="0" smtClean="0"/>
              <a:t>из неструктурированных </a:t>
            </a:r>
            <a:r>
              <a:rPr lang="ru-RU" sz="3200" dirty="0"/>
              <a:t>русскоязычных словарей для последующей их </a:t>
            </a:r>
            <a:r>
              <a:rPr lang="ru-RU" sz="3200" dirty="0" smtClean="0"/>
              <a:t>машинной обработки;</a:t>
            </a:r>
          </a:p>
          <a:p>
            <a:r>
              <a:rPr lang="ru-RU" sz="3200" dirty="0"/>
              <a:t>Б</a:t>
            </a:r>
            <a:r>
              <a:rPr lang="ru-RU" sz="3200" dirty="0" smtClean="0"/>
              <a:t>ыл </a:t>
            </a:r>
            <a:r>
              <a:rPr lang="ru-RU" sz="3200" dirty="0"/>
              <a:t>проведен нагрузочный тест производительности </a:t>
            </a:r>
            <a:r>
              <a:rPr lang="ru-RU" sz="3200" dirty="0" smtClean="0"/>
              <a:t>полученного инструмента;</a:t>
            </a:r>
          </a:p>
          <a:p>
            <a:r>
              <a:rPr lang="ru-RU" sz="3200" dirty="0"/>
              <a:t>В дальнейшем планируются использовать полученный инструмент для </a:t>
            </a:r>
            <a:r>
              <a:rPr lang="ru-RU" sz="3200" dirty="0" smtClean="0"/>
              <a:t>создания интерфейсов </a:t>
            </a:r>
            <a:r>
              <a:rPr lang="ru-RU" sz="3200" dirty="0"/>
              <a:t>на основе контролируемых естественных языков.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71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20</TotalTime>
  <Words>54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 Федеральное государственное бюджетное образовательное учреждение высшего профессионального образования  «Московский государственный технический университет имени Н.Э. Баумана» (МГТУ им. Н.Э. Баумана)   Факультет ИУ – «Информатика и системы управления»  Кафедра ИУ-3 – «Информационные системы и телекоммуникации»     статья на тему   «Извлечение информации из текста толковых словарей с использованием Apache UIMA RUTA»             Студент группы ИУ3-27М                                                     Гутников И.Е.     Преподаватель кафедры ИУ-3                                          А.М. Иванов       Москва, 2016 </vt:lpstr>
      <vt:lpstr>Введение</vt:lpstr>
      <vt:lpstr>Apache UIMA RUTA</vt:lpstr>
      <vt:lpstr>Результат аннотации</vt:lpstr>
      <vt:lpstr>Диаграмма времени обработки словарных статей</vt:lpstr>
      <vt:lpstr>Диаграмма использования RAM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Федеральное государственное бюджетное образовательное учреждение высшего профессионального образования  «Московский государственный технический университет имени Н.Э. Баумана» (МГТУ им. Н.Э. Баумана)   Факультет ИУ – «Информатика и системы управления»  Кафедра ИУ-3 – «Информационные системы и телекоммуникации»     статья на тему   «Извлечение информации из текста толковых словарей с использованием Apache UIMA RUTA»       Студент группы ИУ3-27М                                                              Гутников И.Е.     Преподаватель кафедры ИУ-3                                                        А.М. Иванов       Москва, 2016 </dc:title>
  <dc:creator>Гутников</dc:creator>
  <cp:lastModifiedBy>Гутников</cp:lastModifiedBy>
  <cp:revision>11</cp:revision>
  <dcterms:created xsi:type="dcterms:W3CDTF">2016-04-03T13:16:32Z</dcterms:created>
  <dcterms:modified xsi:type="dcterms:W3CDTF">2016-04-03T13:37:19Z</dcterms:modified>
</cp:coreProperties>
</file>