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10032-FE56-43CA-9A9A-681CC86CA66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E09003-7521-438E-9FAE-111CF41DB5EE}">
      <dgm:prSet phldrT="[Текст]" custT="1"/>
      <dgm:spPr/>
      <dgm:t>
        <a:bodyPr/>
        <a:lstStyle/>
        <a:p>
          <a:pPr algn="ctr"/>
          <a:r>
            <a:rPr lang="en-US" sz="2000" b="1" i="1" dirty="0" smtClean="0"/>
            <a:t>XXI </a:t>
          </a:r>
          <a:r>
            <a:rPr lang="ru-RU" sz="2000" b="1" i="1" dirty="0" smtClean="0"/>
            <a:t>век – век глобальной информатизации</a:t>
          </a:r>
          <a:endParaRPr lang="ru-RU" sz="2000" b="1" i="1" dirty="0"/>
        </a:p>
      </dgm:t>
    </dgm:pt>
    <dgm:pt modelId="{8FBFED8C-4EAE-4A05-8011-72EC063ECA69}" type="parTrans" cxnId="{A6C61DFF-4DEC-4254-B9D5-74077C446975}">
      <dgm:prSet/>
      <dgm:spPr/>
      <dgm:t>
        <a:bodyPr/>
        <a:lstStyle/>
        <a:p>
          <a:pPr algn="ctr"/>
          <a:endParaRPr lang="ru-RU"/>
        </a:p>
      </dgm:t>
    </dgm:pt>
    <dgm:pt modelId="{5A013DFC-83B0-4396-940E-1F0055248143}" type="sibTrans" cxnId="{A6C61DFF-4DEC-4254-B9D5-74077C446975}">
      <dgm:prSet/>
      <dgm:spPr/>
      <dgm:t>
        <a:bodyPr/>
        <a:lstStyle/>
        <a:p>
          <a:pPr algn="ctr"/>
          <a:endParaRPr lang="ru-RU"/>
        </a:p>
      </dgm:t>
    </dgm:pt>
    <dgm:pt modelId="{3E40D3A4-A14F-4B89-B922-3886BD52DF37}">
      <dgm:prSet phldrT="[Текст]"/>
      <dgm:spPr/>
      <dgm:t>
        <a:bodyPr/>
        <a:lstStyle/>
        <a:p>
          <a:pPr algn="ctr"/>
          <a:r>
            <a:rPr lang="ru-RU" dirty="0" smtClean="0"/>
            <a:t>Повсеместное увеличение объема  информации</a:t>
          </a:r>
          <a:endParaRPr lang="ru-RU" dirty="0"/>
        </a:p>
      </dgm:t>
    </dgm:pt>
    <dgm:pt modelId="{ADCFA097-95CB-42DD-8957-44C942903044}" type="parTrans" cxnId="{1AFE0F44-9E5F-4390-AF65-8D166B219D1D}">
      <dgm:prSet/>
      <dgm:spPr/>
      <dgm:t>
        <a:bodyPr/>
        <a:lstStyle/>
        <a:p>
          <a:pPr algn="ctr"/>
          <a:endParaRPr lang="ru-RU"/>
        </a:p>
      </dgm:t>
    </dgm:pt>
    <dgm:pt modelId="{1F58D3B1-8B3E-461E-82C7-600B3E517A11}" type="sibTrans" cxnId="{1AFE0F44-9E5F-4390-AF65-8D166B219D1D}">
      <dgm:prSet/>
      <dgm:spPr/>
      <dgm:t>
        <a:bodyPr/>
        <a:lstStyle/>
        <a:p>
          <a:pPr algn="ctr"/>
          <a:endParaRPr lang="ru-RU"/>
        </a:p>
      </dgm:t>
    </dgm:pt>
    <dgm:pt modelId="{B878F61F-53AB-4CFE-971B-D47E04C036B1}">
      <dgm:prSet phldrT="[Текст]" phldr="1"/>
      <dgm:spPr/>
      <dgm:t>
        <a:bodyPr/>
        <a:lstStyle/>
        <a:p>
          <a:pPr algn="ctr"/>
          <a:endParaRPr lang="ru-RU"/>
        </a:p>
      </dgm:t>
    </dgm:pt>
    <dgm:pt modelId="{88D4C936-25B1-4918-B71A-AE1056406321}" type="parTrans" cxnId="{145E378F-3FFC-45A8-9155-9A655B42782D}">
      <dgm:prSet/>
      <dgm:spPr/>
      <dgm:t>
        <a:bodyPr/>
        <a:lstStyle/>
        <a:p>
          <a:pPr algn="ctr"/>
          <a:endParaRPr lang="ru-RU"/>
        </a:p>
      </dgm:t>
    </dgm:pt>
    <dgm:pt modelId="{210FA2F9-B28E-46C3-AB7B-258D6F94CED1}" type="sibTrans" cxnId="{145E378F-3FFC-45A8-9155-9A655B42782D}">
      <dgm:prSet/>
      <dgm:spPr/>
      <dgm:t>
        <a:bodyPr/>
        <a:lstStyle/>
        <a:p>
          <a:pPr algn="ctr"/>
          <a:endParaRPr lang="ru-RU"/>
        </a:p>
      </dgm:t>
    </dgm:pt>
    <dgm:pt modelId="{CF40BDB8-1E6E-428B-84EB-5988A13BFB3F}">
      <dgm:prSet phldrT="[Текст]"/>
      <dgm:spPr/>
      <dgm:t>
        <a:bodyPr/>
        <a:lstStyle/>
        <a:p>
          <a:pPr algn="ctr"/>
          <a:r>
            <a:rPr lang="ru-RU" dirty="0" smtClean="0"/>
            <a:t>Быстро распространяющаяся окружающая интеллектуальность</a:t>
          </a:r>
          <a:endParaRPr lang="ru-RU" dirty="0"/>
        </a:p>
      </dgm:t>
    </dgm:pt>
    <dgm:pt modelId="{4E10EA9E-6A66-4DD1-B597-7F2F59D1CE61}" type="parTrans" cxnId="{47F5CCA6-D4D4-404A-BE59-AE107D33226D}">
      <dgm:prSet/>
      <dgm:spPr/>
      <dgm:t>
        <a:bodyPr/>
        <a:lstStyle/>
        <a:p>
          <a:pPr algn="ctr"/>
          <a:endParaRPr lang="ru-RU"/>
        </a:p>
      </dgm:t>
    </dgm:pt>
    <dgm:pt modelId="{91AB4F9D-0BB3-4678-9D8D-5EDDB80A389E}" type="sibTrans" cxnId="{47F5CCA6-D4D4-404A-BE59-AE107D33226D}">
      <dgm:prSet/>
      <dgm:spPr/>
      <dgm:t>
        <a:bodyPr/>
        <a:lstStyle/>
        <a:p>
          <a:pPr algn="ctr"/>
          <a:endParaRPr lang="ru-RU"/>
        </a:p>
      </dgm:t>
    </dgm:pt>
    <dgm:pt modelId="{5403A086-7F0D-4B28-B36F-8054A9962D89}">
      <dgm:prSet phldrT="[Текст]" phldr="1"/>
      <dgm:spPr/>
      <dgm:t>
        <a:bodyPr/>
        <a:lstStyle/>
        <a:p>
          <a:pPr algn="ctr"/>
          <a:endParaRPr lang="ru-RU"/>
        </a:p>
      </dgm:t>
    </dgm:pt>
    <dgm:pt modelId="{A955D429-39DA-4710-B734-2E10A809DDF2}" type="parTrans" cxnId="{26FAC387-3951-41F5-9215-A59B841622B4}">
      <dgm:prSet/>
      <dgm:spPr/>
      <dgm:t>
        <a:bodyPr/>
        <a:lstStyle/>
        <a:p>
          <a:pPr algn="ctr"/>
          <a:endParaRPr lang="ru-RU"/>
        </a:p>
      </dgm:t>
    </dgm:pt>
    <dgm:pt modelId="{44A71F03-15C5-48A9-91FF-0D512DD18B88}" type="sibTrans" cxnId="{26FAC387-3951-41F5-9215-A59B841622B4}">
      <dgm:prSet/>
      <dgm:spPr/>
      <dgm:t>
        <a:bodyPr/>
        <a:lstStyle/>
        <a:p>
          <a:pPr algn="ctr"/>
          <a:endParaRPr lang="ru-RU"/>
        </a:p>
      </dgm:t>
    </dgm:pt>
    <dgm:pt modelId="{4E9B85FF-CC39-42F1-8347-4F31457A4951}">
      <dgm:prSet phldrT="[Текст]"/>
      <dgm:spPr/>
      <dgm:t>
        <a:bodyPr/>
        <a:lstStyle/>
        <a:p>
          <a:pPr algn="ctr"/>
          <a:r>
            <a:rPr lang="ru-RU" dirty="0" smtClean="0"/>
            <a:t>Устранение языковых барьеров в коммуникации людей</a:t>
          </a:r>
          <a:endParaRPr lang="ru-RU" dirty="0"/>
        </a:p>
      </dgm:t>
    </dgm:pt>
    <dgm:pt modelId="{104BD024-01C6-4CAB-B7EC-22F333B2D55E}" type="parTrans" cxnId="{7834F443-8D61-487E-BBB0-D32B82EDFA1E}">
      <dgm:prSet/>
      <dgm:spPr/>
      <dgm:t>
        <a:bodyPr/>
        <a:lstStyle/>
        <a:p>
          <a:pPr algn="ctr"/>
          <a:endParaRPr lang="ru-RU"/>
        </a:p>
      </dgm:t>
    </dgm:pt>
    <dgm:pt modelId="{F048301B-CDA2-494B-A45A-2458F1DA9947}" type="sibTrans" cxnId="{7834F443-8D61-487E-BBB0-D32B82EDFA1E}">
      <dgm:prSet/>
      <dgm:spPr/>
      <dgm:t>
        <a:bodyPr/>
        <a:lstStyle/>
        <a:p>
          <a:pPr algn="ctr"/>
          <a:endParaRPr lang="ru-RU"/>
        </a:p>
      </dgm:t>
    </dgm:pt>
    <dgm:pt modelId="{456A9FD4-3616-494A-9069-A09D1FA1F724}" type="pres">
      <dgm:prSet presAssocID="{92D10032-FE56-43CA-9A9A-681CC86CA66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ru-RU"/>
        </a:p>
      </dgm:t>
    </dgm:pt>
    <dgm:pt modelId="{5E160BD2-86E6-4C0F-8302-BFEEAFC3D2ED}" type="pres">
      <dgm:prSet presAssocID="{20E09003-7521-438E-9FAE-111CF41DB5EE}" presName="parenttextcomposite" presStyleCnt="0"/>
      <dgm:spPr/>
    </dgm:pt>
    <dgm:pt modelId="{B92ECA50-3725-44A8-8AEE-1DB227B90612}" type="pres">
      <dgm:prSet presAssocID="{20E09003-7521-438E-9FAE-111CF41DB5EE}" presName="parenttext" presStyleLbl="revTx" presStyleIdx="0" presStyleCnt="3" custScaleX="10793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16ED23-5016-4A89-A839-15FF873E3A65}" type="pres">
      <dgm:prSet presAssocID="{20E09003-7521-438E-9FAE-111CF41DB5EE}" presName="composite" presStyleCnt="0"/>
      <dgm:spPr/>
    </dgm:pt>
    <dgm:pt modelId="{3FEF692D-1B49-4F6F-B133-10C75B5EB78E}" type="pres">
      <dgm:prSet presAssocID="{20E09003-7521-438E-9FAE-111CF41DB5EE}" presName="chevron1" presStyleLbl="alignNode1" presStyleIdx="0" presStyleCnt="21"/>
      <dgm:spPr/>
    </dgm:pt>
    <dgm:pt modelId="{E6072C32-EA5B-4477-936A-5F70DF245658}" type="pres">
      <dgm:prSet presAssocID="{20E09003-7521-438E-9FAE-111CF41DB5EE}" presName="chevron2" presStyleLbl="alignNode1" presStyleIdx="1" presStyleCnt="21"/>
      <dgm:spPr/>
    </dgm:pt>
    <dgm:pt modelId="{4012511D-F982-47C8-B71B-2F0DAD9E6F0B}" type="pres">
      <dgm:prSet presAssocID="{20E09003-7521-438E-9FAE-111CF41DB5EE}" presName="chevron3" presStyleLbl="alignNode1" presStyleIdx="2" presStyleCnt="21"/>
      <dgm:spPr/>
    </dgm:pt>
    <dgm:pt modelId="{563D5CCB-77B6-439A-803C-1ACAC7C3DA2F}" type="pres">
      <dgm:prSet presAssocID="{20E09003-7521-438E-9FAE-111CF41DB5EE}" presName="chevron4" presStyleLbl="alignNode1" presStyleIdx="3" presStyleCnt="21"/>
      <dgm:spPr/>
    </dgm:pt>
    <dgm:pt modelId="{5691D921-5A62-4BBF-8F32-EE0E4F370E53}" type="pres">
      <dgm:prSet presAssocID="{20E09003-7521-438E-9FAE-111CF41DB5EE}" presName="chevron5" presStyleLbl="alignNode1" presStyleIdx="4" presStyleCnt="21"/>
      <dgm:spPr/>
    </dgm:pt>
    <dgm:pt modelId="{62B6B9AB-3751-4681-BD6A-38161DF931F6}" type="pres">
      <dgm:prSet presAssocID="{20E09003-7521-438E-9FAE-111CF41DB5EE}" presName="chevron6" presStyleLbl="alignNode1" presStyleIdx="5" presStyleCnt="21"/>
      <dgm:spPr/>
    </dgm:pt>
    <dgm:pt modelId="{ABE07780-B288-41A8-A5AE-B96F0639DA6B}" type="pres">
      <dgm:prSet presAssocID="{20E09003-7521-438E-9FAE-111CF41DB5EE}" presName="chevron7" presStyleLbl="alignNode1" presStyleIdx="6" presStyleCnt="21"/>
      <dgm:spPr/>
    </dgm:pt>
    <dgm:pt modelId="{2F4F50B5-1502-45B4-BD72-5002515FF54B}" type="pres">
      <dgm:prSet presAssocID="{20E09003-7521-438E-9FAE-111CF41DB5EE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F90892-8C1D-4640-AFE9-A50394CACC02}" type="pres">
      <dgm:prSet presAssocID="{5A013DFC-83B0-4396-940E-1F0055248143}" presName="sibTrans" presStyleCnt="0"/>
      <dgm:spPr/>
    </dgm:pt>
    <dgm:pt modelId="{E7DA3608-7B18-46CA-8AC8-CEFCFCCBD63F}" type="pres">
      <dgm:prSet presAssocID="{B878F61F-53AB-4CFE-971B-D47E04C036B1}" presName="parenttextcomposite" presStyleCnt="0"/>
      <dgm:spPr/>
    </dgm:pt>
    <dgm:pt modelId="{4A44896C-E45D-42B3-A780-C217F103D432}" type="pres">
      <dgm:prSet presAssocID="{B878F61F-53AB-4CFE-971B-D47E04C036B1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28D6C4-615D-4E45-B438-9179783408D3}" type="pres">
      <dgm:prSet presAssocID="{B878F61F-53AB-4CFE-971B-D47E04C036B1}" presName="composite" presStyleCnt="0"/>
      <dgm:spPr/>
    </dgm:pt>
    <dgm:pt modelId="{99D2C931-ABC7-42D8-A4F1-F035F5B2AD89}" type="pres">
      <dgm:prSet presAssocID="{B878F61F-53AB-4CFE-971B-D47E04C036B1}" presName="chevron1" presStyleLbl="alignNode1" presStyleIdx="7" presStyleCnt="21"/>
      <dgm:spPr/>
    </dgm:pt>
    <dgm:pt modelId="{33ACBF12-62D6-47EC-9264-C9DBE9498788}" type="pres">
      <dgm:prSet presAssocID="{B878F61F-53AB-4CFE-971B-D47E04C036B1}" presName="chevron2" presStyleLbl="alignNode1" presStyleIdx="8" presStyleCnt="21"/>
      <dgm:spPr/>
    </dgm:pt>
    <dgm:pt modelId="{041E54B8-B45A-4FA7-9EDF-9FB4BA4C1DF0}" type="pres">
      <dgm:prSet presAssocID="{B878F61F-53AB-4CFE-971B-D47E04C036B1}" presName="chevron3" presStyleLbl="alignNode1" presStyleIdx="9" presStyleCnt="21"/>
      <dgm:spPr/>
    </dgm:pt>
    <dgm:pt modelId="{E73CE932-E010-4B92-B320-7056A5693B55}" type="pres">
      <dgm:prSet presAssocID="{B878F61F-53AB-4CFE-971B-D47E04C036B1}" presName="chevron4" presStyleLbl="alignNode1" presStyleIdx="10" presStyleCnt="21"/>
      <dgm:spPr/>
    </dgm:pt>
    <dgm:pt modelId="{FF2FFBE7-E2E2-4552-B0D2-1BC1BD0F5074}" type="pres">
      <dgm:prSet presAssocID="{B878F61F-53AB-4CFE-971B-D47E04C036B1}" presName="chevron5" presStyleLbl="alignNode1" presStyleIdx="11" presStyleCnt="21"/>
      <dgm:spPr/>
    </dgm:pt>
    <dgm:pt modelId="{10D88A6A-505A-4447-92C0-22C26B87E38C}" type="pres">
      <dgm:prSet presAssocID="{B878F61F-53AB-4CFE-971B-D47E04C036B1}" presName="chevron6" presStyleLbl="alignNode1" presStyleIdx="12" presStyleCnt="21"/>
      <dgm:spPr/>
    </dgm:pt>
    <dgm:pt modelId="{3A017DD2-75E4-4776-BAE8-88C659285813}" type="pres">
      <dgm:prSet presAssocID="{B878F61F-53AB-4CFE-971B-D47E04C036B1}" presName="chevron7" presStyleLbl="alignNode1" presStyleIdx="13" presStyleCnt="21"/>
      <dgm:spPr/>
    </dgm:pt>
    <dgm:pt modelId="{86329218-AA95-439A-B37C-39302080BFAF}" type="pres">
      <dgm:prSet presAssocID="{B878F61F-53AB-4CFE-971B-D47E04C036B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AF3EE6-EB9C-4DDF-A819-6BB6D29AD32E}" type="pres">
      <dgm:prSet presAssocID="{210FA2F9-B28E-46C3-AB7B-258D6F94CED1}" presName="sibTrans" presStyleCnt="0"/>
      <dgm:spPr/>
    </dgm:pt>
    <dgm:pt modelId="{C8A1D954-4A22-413C-8009-35F11CD25192}" type="pres">
      <dgm:prSet presAssocID="{5403A086-7F0D-4B28-B36F-8054A9962D89}" presName="parenttextcomposite" presStyleCnt="0"/>
      <dgm:spPr/>
    </dgm:pt>
    <dgm:pt modelId="{7E450A96-8966-4194-BB41-D49C0BCDE6D4}" type="pres">
      <dgm:prSet presAssocID="{5403A086-7F0D-4B28-B36F-8054A9962D89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0AE677-44C4-4C74-9535-A5EA6961E09C}" type="pres">
      <dgm:prSet presAssocID="{5403A086-7F0D-4B28-B36F-8054A9962D89}" presName="composite" presStyleCnt="0"/>
      <dgm:spPr/>
    </dgm:pt>
    <dgm:pt modelId="{DC3CB38C-C6ED-4C12-9A00-8A1715C06AC4}" type="pres">
      <dgm:prSet presAssocID="{5403A086-7F0D-4B28-B36F-8054A9962D89}" presName="chevron1" presStyleLbl="alignNode1" presStyleIdx="14" presStyleCnt="21"/>
      <dgm:spPr/>
    </dgm:pt>
    <dgm:pt modelId="{3BDDFFD9-C537-485A-BB57-4EC6B04B10B0}" type="pres">
      <dgm:prSet presAssocID="{5403A086-7F0D-4B28-B36F-8054A9962D89}" presName="chevron2" presStyleLbl="alignNode1" presStyleIdx="15" presStyleCnt="21"/>
      <dgm:spPr/>
    </dgm:pt>
    <dgm:pt modelId="{0F47492F-045F-4E1C-A132-7CA8685D08C3}" type="pres">
      <dgm:prSet presAssocID="{5403A086-7F0D-4B28-B36F-8054A9962D89}" presName="chevron3" presStyleLbl="alignNode1" presStyleIdx="16" presStyleCnt="21"/>
      <dgm:spPr/>
    </dgm:pt>
    <dgm:pt modelId="{2A09DE9D-C781-4302-B206-1C3CA4D05626}" type="pres">
      <dgm:prSet presAssocID="{5403A086-7F0D-4B28-B36F-8054A9962D89}" presName="chevron4" presStyleLbl="alignNode1" presStyleIdx="17" presStyleCnt="21"/>
      <dgm:spPr/>
    </dgm:pt>
    <dgm:pt modelId="{188EBFA7-89FE-4355-BAD7-4A4D320D46AB}" type="pres">
      <dgm:prSet presAssocID="{5403A086-7F0D-4B28-B36F-8054A9962D89}" presName="chevron5" presStyleLbl="alignNode1" presStyleIdx="18" presStyleCnt="21"/>
      <dgm:spPr/>
    </dgm:pt>
    <dgm:pt modelId="{17A3F877-C8B6-4C66-93A7-C1139CF3E0DD}" type="pres">
      <dgm:prSet presAssocID="{5403A086-7F0D-4B28-B36F-8054A9962D89}" presName="chevron6" presStyleLbl="alignNode1" presStyleIdx="19" presStyleCnt="21"/>
      <dgm:spPr/>
    </dgm:pt>
    <dgm:pt modelId="{63A4E406-C0EA-4E1D-B4E4-58344253FF81}" type="pres">
      <dgm:prSet presAssocID="{5403A086-7F0D-4B28-B36F-8054A9962D89}" presName="chevron7" presStyleLbl="alignNode1" presStyleIdx="20" presStyleCnt="21"/>
      <dgm:spPr/>
    </dgm:pt>
    <dgm:pt modelId="{7F055BE8-EF51-42A3-8D57-4CFE4A940A63}" type="pres">
      <dgm:prSet presAssocID="{5403A086-7F0D-4B28-B36F-8054A9962D8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FE0F44-9E5F-4390-AF65-8D166B219D1D}" srcId="{20E09003-7521-438E-9FAE-111CF41DB5EE}" destId="{3E40D3A4-A14F-4B89-B922-3886BD52DF37}" srcOrd="0" destOrd="0" parTransId="{ADCFA097-95CB-42DD-8957-44C942903044}" sibTransId="{1F58D3B1-8B3E-461E-82C7-600B3E517A11}"/>
    <dgm:cxn modelId="{3FB4FA2C-E95D-4B8D-8857-A4944DB255AB}" type="presOf" srcId="{4E9B85FF-CC39-42F1-8347-4F31457A4951}" destId="{7F055BE8-EF51-42A3-8D57-4CFE4A940A63}" srcOrd="0" destOrd="0" presId="urn:microsoft.com/office/officeart/2008/layout/VerticalAccentList"/>
    <dgm:cxn modelId="{A6C61DFF-4DEC-4254-B9D5-74077C446975}" srcId="{92D10032-FE56-43CA-9A9A-681CC86CA662}" destId="{20E09003-7521-438E-9FAE-111CF41DB5EE}" srcOrd="0" destOrd="0" parTransId="{8FBFED8C-4EAE-4A05-8011-72EC063ECA69}" sibTransId="{5A013DFC-83B0-4396-940E-1F0055248143}"/>
    <dgm:cxn modelId="{47F5CCA6-D4D4-404A-BE59-AE107D33226D}" srcId="{B878F61F-53AB-4CFE-971B-D47E04C036B1}" destId="{CF40BDB8-1E6E-428B-84EB-5988A13BFB3F}" srcOrd="0" destOrd="0" parTransId="{4E10EA9E-6A66-4DD1-B597-7F2F59D1CE61}" sibTransId="{91AB4F9D-0BB3-4678-9D8D-5EDDB80A389E}"/>
    <dgm:cxn modelId="{BBA490A6-EFEA-4CE2-ABDB-54964108CFA9}" type="presOf" srcId="{5403A086-7F0D-4B28-B36F-8054A9962D89}" destId="{7E450A96-8966-4194-BB41-D49C0BCDE6D4}" srcOrd="0" destOrd="0" presId="urn:microsoft.com/office/officeart/2008/layout/VerticalAccentList"/>
    <dgm:cxn modelId="{6CB19B35-8B8C-42D9-8A71-E3BE9088CAE6}" type="presOf" srcId="{B878F61F-53AB-4CFE-971B-D47E04C036B1}" destId="{4A44896C-E45D-42B3-A780-C217F103D432}" srcOrd="0" destOrd="0" presId="urn:microsoft.com/office/officeart/2008/layout/VerticalAccentList"/>
    <dgm:cxn modelId="{F125B022-38AA-4FE5-B15A-1AB364C46C40}" type="presOf" srcId="{92D10032-FE56-43CA-9A9A-681CC86CA662}" destId="{456A9FD4-3616-494A-9069-A09D1FA1F724}" srcOrd="0" destOrd="0" presId="urn:microsoft.com/office/officeart/2008/layout/VerticalAccentList"/>
    <dgm:cxn modelId="{8C8A3D1B-B4C5-4AD0-AC5A-9A6F3D52EFB8}" type="presOf" srcId="{CF40BDB8-1E6E-428B-84EB-5988A13BFB3F}" destId="{86329218-AA95-439A-B37C-39302080BFAF}" srcOrd="0" destOrd="0" presId="urn:microsoft.com/office/officeart/2008/layout/VerticalAccentList"/>
    <dgm:cxn modelId="{26FAC387-3951-41F5-9215-A59B841622B4}" srcId="{92D10032-FE56-43CA-9A9A-681CC86CA662}" destId="{5403A086-7F0D-4B28-B36F-8054A9962D89}" srcOrd="2" destOrd="0" parTransId="{A955D429-39DA-4710-B734-2E10A809DDF2}" sibTransId="{44A71F03-15C5-48A9-91FF-0D512DD18B88}"/>
    <dgm:cxn modelId="{145E378F-3FFC-45A8-9155-9A655B42782D}" srcId="{92D10032-FE56-43CA-9A9A-681CC86CA662}" destId="{B878F61F-53AB-4CFE-971B-D47E04C036B1}" srcOrd="1" destOrd="0" parTransId="{88D4C936-25B1-4918-B71A-AE1056406321}" sibTransId="{210FA2F9-B28E-46C3-AB7B-258D6F94CED1}"/>
    <dgm:cxn modelId="{0CF6FADB-E3AE-4F9B-BBFA-8F9AADF6DD40}" type="presOf" srcId="{3E40D3A4-A14F-4B89-B922-3886BD52DF37}" destId="{2F4F50B5-1502-45B4-BD72-5002515FF54B}" srcOrd="0" destOrd="0" presId="urn:microsoft.com/office/officeart/2008/layout/VerticalAccentList"/>
    <dgm:cxn modelId="{47E3432A-1F8F-4D56-9FA8-8021A09DF0E4}" type="presOf" srcId="{20E09003-7521-438E-9FAE-111CF41DB5EE}" destId="{B92ECA50-3725-44A8-8AEE-1DB227B90612}" srcOrd="0" destOrd="0" presId="urn:microsoft.com/office/officeart/2008/layout/VerticalAccentList"/>
    <dgm:cxn modelId="{7834F443-8D61-487E-BBB0-D32B82EDFA1E}" srcId="{5403A086-7F0D-4B28-B36F-8054A9962D89}" destId="{4E9B85FF-CC39-42F1-8347-4F31457A4951}" srcOrd="0" destOrd="0" parTransId="{104BD024-01C6-4CAB-B7EC-22F333B2D55E}" sibTransId="{F048301B-CDA2-494B-A45A-2458F1DA9947}"/>
    <dgm:cxn modelId="{768073B2-363C-4836-B44B-87F0653FC26C}" type="presParOf" srcId="{456A9FD4-3616-494A-9069-A09D1FA1F724}" destId="{5E160BD2-86E6-4C0F-8302-BFEEAFC3D2ED}" srcOrd="0" destOrd="0" presId="urn:microsoft.com/office/officeart/2008/layout/VerticalAccentList"/>
    <dgm:cxn modelId="{0D3CFD5E-F535-41E4-8B0F-15B6431505F4}" type="presParOf" srcId="{5E160BD2-86E6-4C0F-8302-BFEEAFC3D2ED}" destId="{B92ECA50-3725-44A8-8AEE-1DB227B90612}" srcOrd="0" destOrd="0" presId="urn:microsoft.com/office/officeart/2008/layout/VerticalAccentList"/>
    <dgm:cxn modelId="{24D62816-6CCB-4C88-9E02-68AB58211273}" type="presParOf" srcId="{456A9FD4-3616-494A-9069-A09D1FA1F724}" destId="{7716ED23-5016-4A89-A839-15FF873E3A65}" srcOrd="1" destOrd="0" presId="urn:microsoft.com/office/officeart/2008/layout/VerticalAccentList"/>
    <dgm:cxn modelId="{8589A65D-834A-442D-B684-2FCB082C4DF0}" type="presParOf" srcId="{7716ED23-5016-4A89-A839-15FF873E3A65}" destId="{3FEF692D-1B49-4F6F-B133-10C75B5EB78E}" srcOrd="0" destOrd="0" presId="urn:microsoft.com/office/officeart/2008/layout/VerticalAccentList"/>
    <dgm:cxn modelId="{69256516-AD61-4736-9C6A-56A7D03127E0}" type="presParOf" srcId="{7716ED23-5016-4A89-A839-15FF873E3A65}" destId="{E6072C32-EA5B-4477-936A-5F70DF245658}" srcOrd="1" destOrd="0" presId="urn:microsoft.com/office/officeart/2008/layout/VerticalAccentList"/>
    <dgm:cxn modelId="{BD4BC25B-792A-4826-B410-7FEF3450269D}" type="presParOf" srcId="{7716ED23-5016-4A89-A839-15FF873E3A65}" destId="{4012511D-F982-47C8-B71B-2F0DAD9E6F0B}" srcOrd="2" destOrd="0" presId="urn:microsoft.com/office/officeart/2008/layout/VerticalAccentList"/>
    <dgm:cxn modelId="{5EBD4052-813F-459B-859D-1D8DE8F2A147}" type="presParOf" srcId="{7716ED23-5016-4A89-A839-15FF873E3A65}" destId="{563D5CCB-77B6-439A-803C-1ACAC7C3DA2F}" srcOrd="3" destOrd="0" presId="urn:microsoft.com/office/officeart/2008/layout/VerticalAccentList"/>
    <dgm:cxn modelId="{2C11887C-E335-46FD-925E-15C16B108E54}" type="presParOf" srcId="{7716ED23-5016-4A89-A839-15FF873E3A65}" destId="{5691D921-5A62-4BBF-8F32-EE0E4F370E53}" srcOrd="4" destOrd="0" presId="urn:microsoft.com/office/officeart/2008/layout/VerticalAccentList"/>
    <dgm:cxn modelId="{04BB183F-7276-48CC-86B7-BEBE8ED4D2E4}" type="presParOf" srcId="{7716ED23-5016-4A89-A839-15FF873E3A65}" destId="{62B6B9AB-3751-4681-BD6A-38161DF931F6}" srcOrd="5" destOrd="0" presId="urn:microsoft.com/office/officeart/2008/layout/VerticalAccentList"/>
    <dgm:cxn modelId="{EC870B65-B9BF-44E9-B1DE-970D0FC42610}" type="presParOf" srcId="{7716ED23-5016-4A89-A839-15FF873E3A65}" destId="{ABE07780-B288-41A8-A5AE-B96F0639DA6B}" srcOrd="6" destOrd="0" presId="urn:microsoft.com/office/officeart/2008/layout/VerticalAccentList"/>
    <dgm:cxn modelId="{432228A1-918A-4B26-9ECA-55B0AA522DDC}" type="presParOf" srcId="{7716ED23-5016-4A89-A839-15FF873E3A65}" destId="{2F4F50B5-1502-45B4-BD72-5002515FF54B}" srcOrd="7" destOrd="0" presId="urn:microsoft.com/office/officeart/2008/layout/VerticalAccentList"/>
    <dgm:cxn modelId="{A14BC5C1-DB91-4C66-BB98-F938FDF88F4B}" type="presParOf" srcId="{456A9FD4-3616-494A-9069-A09D1FA1F724}" destId="{82F90892-8C1D-4640-AFE9-A50394CACC02}" srcOrd="2" destOrd="0" presId="urn:microsoft.com/office/officeart/2008/layout/VerticalAccentList"/>
    <dgm:cxn modelId="{A1940EF9-3BFD-4CB6-BE27-E45690BB034D}" type="presParOf" srcId="{456A9FD4-3616-494A-9069-A09D1FA1F724}" destId="{E7DA3608-7B18-46CA-8AC8-CEFCFCCBD63F}" srcOrd="3" destOrd="0" presId="urn:microsoft.com/office/officeart/2008/layout/VerticalAccentList"/>
    <dgm:cxn modelId="{16B6F741-2A1D-4ED9-A9D8-573C653DFFF5}" type="presParOf" srcId="{E7DA3608-7B18-46CA-8AC8-CEFCFCCBD63F}" destId="{4A44896C-E45D-42B3-A780-C217F103D432}" srcOrd="0" destOrd="0" presId="urn:microsoft.com/office/officeart/2008/layout/VerticalAccentList"/>
    <dgm:cxn modelId="{B4BB81F2-BFF6-4ECA-B0B1-51B446AA1A25}" type="presParOf" srcId="{456A9FD4-3616-494A-9069-A09D1FA1F724}" destId="{C728D6C4-615D-4E45-B438-9179783408D3}" srcOrd="4" destOrd="0" presId="urn:microsoft.com/office/officeart/2008/layout/VerticalAccentList"/>
    <dgm:cxn modelId="{0F1AA9E5-464F-4121-AAD0-DEF327C47F72}" type="presParOf" srcId="{C728D6C4-615D-4E45-B438-9179783408D3}" destId="{99D2C931-ABC7-42D8-A4F1-F035F5B2AD89}" srcOrd="0" destOrd="0" presId="urn:microsoft.com/office/officeart/2008/layout/VerticalAccentList"/>
    <dgm:cxn modelId="{FC48FA9C-529A-4F89-91AC-475422C482EB}" type="presParOf" srcId="{C728D6C4-615D-4E45-B438-9179783408D3}" destId="{33ACBF12-62D6-47EC-9264-C9DBE9498788}" srcOrd="1" destOrd="0" presId="urn:microsoft.com/office/officeart/2008/layout/VerticalAccentList"/>
    <dgm:cxn modelId="{30E6DC4D-32E9-4FAB-A0B5-BD63DECB34B1}" type="presParOf" srcId="{C728D6C4-615D-4E45-B438-9179783408D3}" destId="{041E54B8-B45A-4FA7-9EDF-9FB4BA4C1DF0}" srcOrd="2" destOrd="0" presId="urn:microsoft.com/office/officeart/2008/layout/VerticalAccentList"/>
    <dgm:cxn modelId="{328B162F-48BA-427B-AE2B-39181360ED5D}" type="presParOf" srcId="{C728D6C4-615D-4E45-B438-9179783408D3}" destId="{E73CE932-E010-4B92-B320-7056A5693B55}" srcOrd="3" destOrd="0" presId="urn:microsoft.com/office/officeart/2008/layout/VerticalAccentList"/>
    <dgm:cxn modelId="{C520B0E9-68AC-4D70-A600-8F820A66F5E3}" type="presParOf" srcId="{C728D6C4-615D-4E45-B438-9179783408D3}" destId="{FF2FFBE7-E2E2-4552-B0D2-1BC1BD0F5074}" srcOrd="4" destOrd="0" presId="urn:microsoft.com/office/officeart/2008/layout/VerticalAccentList"/>
    <dgm:cxn modelId="{4D612A76-0DE7-4DDC-A658-04785CD496E1}" type="presParOf" srcId="{C728D6C4-615D-4E45-B438-9179783408D3}" destId="{10D88A6A-505A-4447-92C0-22C26B87E38C}" srcOrd="5" destOrd="0" presId="urn:microsoft.com/office/officeart/2008/layout/VerticalAccentList"/>
    <dgm:cxn modelId="{ADD57F55-E9F9-4794-B172-6C795D8C83AD}" type="presParOf" srcId="{C728D6C4-615D-4E45-B438-9179783408D3}" destId="{3A017DD2-75E4-4776-BAE8-88C659285813}" srcOrd="6" destOrd="0" presId="urn:microsoft.com/office/officeart/2008/layout/VerticalAccentList"/>
    <dgm:cxn modelId="{852E28F2-DFF1-4A4B-AECB-FD3C928DC2A7}" type="presParOf" srcId="{C728D6C4-615D-4E45-B438-9179783408D3}" destId="{86329218-AA95-439A-B37C-39302080BFAF}" srcOrd="7" destOrd="0" presId="urn:microsoft.com/office/officeart/2008/layout/VerticalAccentList"/>
    <dgm:cxn modelId="{7E21CC7D-4F19-4BDA-AD50-47A098D715A4}" type="presParOf" srcId="{456A9FD4-3616-494A-9069-A09D1FA1F724}" destId="{9AAF3EE6-EB9C-4DDF-A819-6BB6D29AD32E}" srcOrd="5" destOrd="0" presId="urn:microsoft.com/office/officeart/2008/layout/VerticalAccentList"/>
    <dgm:cxn modelId="{954FE85B-E2C4-4D58-9A28-984D07D2B448}" type="presParOf" srcId="{456A9FD4-3616-494A-9069-A09D1FA1F724}" destId="{C8A1D954-4A22-413C-8009-35F11CD25192}" srcOrd="6" destOrd="0" presId="urn:microsoft.com/office/officeart/2008/layout/VerticalAccentList"/>
    <dgm:cxn modelId="{E7A3237D-D9EB-400C-AEFA-F07F56A35A2E}" type="presParOf" srcId="{C8A1D954-4A22-413C-8009-35F11CD25192}" destId="{7E450A96-8966-4194-BB41-D49C0BCDE6D4}" srcOrd="0" destOrd="0" presId="urn:microsoft.com/office/officeart/2008/layout/VerticalAccentList"/>
    <dgm:cxn modelId="{93BBB9AA-CE0D-4192-891D-56A73097FE50}" type="presParOf" srcId="{456A9FD4-3616-494A-9069-A09D1FA1F724}" destId="{BB0AE677-44C4-4C74-9535-A5EA6961E09C}" srcOrd="7" destOrd="0" presId="urn:microsoft.com/office/officeart/2008/layout/VerticalAccentList"/>
    <dgm:cxn modelId="{496232DE-190F-4091-BB55-E872181999A4}" type="presParOf" srcId="{BB0AE677-44C4-4C74-9535-A5EA6961E09C}" destId="{DC3CB38C-C6ED-4C12-9A00-8A1715C06AC4}" srcOrd="0" destOrd="0" presId="urn:microsoft.com/office/officeart/2008/layout/VerticalAccentList"/>
    <dgm:cxn modelId="{1610B80E-1307-4316-82B9-F22245BEC2F0}" type="presParOf" srcId="{BB0AE677-44C4-4C74-9535-A5EA6961E09C}" destId="{3BDDFFD9-C537-485A-BB57-4EC6B04B10B0}" srcOrd="1" destOrd="0" presId="urn:microsoft.com/office/officeart/2008/layout/VerticalAccentList"/>
    <dgm:cxn modelId="{C8FB99C3-ECF9-42DA-B9EE-EF1ABEE068E2}" type="presParOf" srcId="{BB0AE677-44C4-4C74-9535-A5EA6961E09C}" destId="{0F47492F-045F-4E1C-A132-7CA8685D08C3}" srcOrd="2" destOrd="0" presId="urn:microsoft.com/office/officeart/2008/layout/VerticalAccentList"/>
    <dgm:cxn modelId="{7B2C53D8-3C28-4DF2-A01C-22C7D4D5AB08}" type="presParOf" srcId="{BB0AE677-44C4-4C74-9535-A5EA6961E09C}" destId="{2A09DE9D-C781-4302-B206-1C3CA4D05626}" srcOrd="3" destOrd="0" presId="urn:microsoft.com/office/officeart/2008/layout/VerticalAccentList"/>
    <dgm:cxn modelId="{3CCD6400-5D37-405A-AD63-91C30D8FED9B}" type="presParOf" srcId="{BB0AE677-44C4-4C74-9535-A5EA6961E09C}" destId="{188EBFA7-89FE-4355-BAD7-4A4D320D46AB}" srcOrd="4" destOrd="0" presId="urn:microsoft.com/office/officeart/2008/layout/VerticalAccentList"/>
    <dgm:cxn modelId="{7FEC14CE-BEEF-46AE-8C72-64FC8A0E7D2C}" type="presParOf" srcId="{BB0AE677-44C4-4C74-9535-A5EA6961E09C}" destId="{17A3F877-C8B6-4C66-93A7-C1139CF3E0DD}" srcOrd="5" destOrd="0" presId="urn:microsoft.com/office/officeart/2008/layout/VerticalAccentList"/>
    <dgm:cxn modelId="{9D8A557C-E3D6-40AC-91AF-3AD662934385}" type="presParOf" srcId="{BB0AE677-44C4-4C74-9535-A5EA6961E09C}" destId="{63A4E406-C0EA-4E1D-B4E4-58344253FF81}" srcOrd="6" destOrd="0" presId="urn:microsoft.com/office/officeart/2008/layout/VerticalAccentList"/>
    <dgm:cxn modelId="{8B54CD09-C10E-4A35-A4C8-E24B2AD436A0}" type="presParOf" srcId="{BB0AE677-44C4-4C74-9535-A5EA6961E09C}" destId="{7F055BE8-EF51-42A3-8D57-4CFE4A940A6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821EA-A750-49EC-8FAF-272D431D86DF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8456F0-F024-478E-BC2D-F47D9754E1ED}">
      <dgm:prSet phldrT="[Текст]"/>
      <dgm:spPr/>
      <dgm:t>
        <a:bodyPr/>
        <a:lstStyle/>
        <a:p>
          <a:r>
            <a:rPr lang="ru-RU" dirty="0" smtClean="0"/>
            <a:t>1985 г</a:t>
          </a:r>
          <a:endParaRPr lang="ru-RU" dirty="0"/>
        </a:p>
      </dgm:t>
    </dgm:pt>
    <dgm:pt modelId="{E6534B95-895C-4C12-8199-E4BE771A7A6F}" type="parTrans" cxnId="{2D26453B-95FA-44E4-BFF4-E6B4E1F83E43}">
      <dgm:prSet/>
      <dgm:spPr/>
      <dgm:t>
        <a:bodyPr/>
        <a:lstStyle/>
        <a:p>
          <a:endParaRPr lang="ru-RU"/>
        </a:p>
      </dgm:t>
    </dgm:pt>
    <dgm:pt modelId="{8B4FAC8B-D78F-4143-9285-2D5B45C97BA3}" type="sibTrans" cxnId="{2D26453B-95FA-44E4-BFF4-E6B4E1F83E43}">
      <dgm:prSet/>
      <dgm:spPr/>
      <dgm:t>
        <a:bodyPr/>
        <a:lstStyle/>
        <a:p>
          <a:endParaRPr lang="ru-RU"/>
        </a:p>
      </dgm:t>
    </dgm:pt>
    <dgm:pt modelId="{9B945B21-FEBB-4CE8-B031-3697DD4D65B1}">
      <dgm:prSet phldrT="[Текст]"/>
      <dgm:spPr/>
      <dgm:t>
        <a:bodyPr/>
        <a:lstStyle/>
        <a:p>
          <a:r>
            <a:rPr lang="ru-RU" dirty="0" err="1" smtClean="0"/>
            <a:t>Синсеты</a:t>
          </a:r>
          <a:endParaRPr lang="ru-RU" dirty="0"/>
        </a:p>
      </dgm:t>
    </dgm:pt>
    <dgm:pt modelId="{99723994-5A75-44DD-B057-71ACF1AAABAD}" type="parTrans" cxnId="{A4C20656-FFF1-459B-91C3-660ECC2479EB}">
      <dgm:prSet/>
      <dgm:spPr/>
      <dgm:t>
        <a:bodyPr/>
        <a:lstStyle/>
        <a:p>
          <a:endParaRPr lang="ru-RU"/>
        </a:p>
      </dgm:t>
    </dgm:pt>
    <dgm:pt modelId="{F4A00D03-7635-4F1A-8071-D069106D257A}" type="sibTrans" cxnId="{A4C20656-FFF1-459B-91C3-660ECC2479EB}">
      <dgm:prSet/>
      <dgm:spPr/>
      <dgm:t>
        <a:bodyPr/>
        <a:lstStyle/>
        <a:p>
          <a:endParaRPr lang="ru-RU"/>
        </a:p>
      </dgm:t>
    </dgm:pt>
    <dgm:pt modelId="{4A18CC23-5EBF-4BDE-81E6-9E589B261B7F}">
      <dgm:prSet phldrT="[Текст]"/>
      <dgm:spPr/>
      <dgm:t>
        <a:bodyPr/>
        <a:lstStyle/>
        <a:p>
          <a:r>
            <a:rPr lang="ru-RU" dirty="0" smtClean="0"/>
            <a:t>Гипонимы</a:t>
          </a:r>
          <a:endParaRPr lang="ru-RU" dirty="0"/>
        </a:p>
      </dgm:t>
    </dgm:pt>
    <dgm:pt modelId="{D64F2C9A-8048-4FFD-9A5E-AB85E485250E}" type="parTrans" cxnId="{C82176B3-2ECD-4998-B9BD-47FF73618BAF}">
      <dgm:prSet/>
      <dgm:spPr/>
      <dgm:t>
        <a:bodyPr/>
        <a:lstStyle/>
        <a:p>
          <a:endParaRPr lang="ru-RU"/>
        </a:p>
      </dgm:t>
    </dgm:pt>
    <dgm:pt modelId="{BD344632-BA06-48E5-BFC8-988E0AB44803}" type="sibTrans" cxnId="{C82176B3-2ECD-4998-B9BD-47FF73618BAF}">
      <dgm:prSet/>
      <dgm:spPr/>
      <dgm:t>
        <a:bodyPr/>
        <a:lstStyle/>
        <a:p>
          <a:endParaRPr lang="ru-RU"/>
        </a:p>
      </dgm:t>
    </dgm:pt>
    <dgm:pt modelId="{8995D240-3C65-4A65-B0E8-DFF6BD38B20E}">
      <dgm:prSet/>
      <dgm:spPr/>
      <dgm:t>
        <a:bodyPr/>
        <a:lstStyle/>
        <a:p>
          <a:r>
            <a:rPr lang="ru-RU" dirty="0" err="1" smtClean="0"/>
            <a:t>Гиперонимы</a:t>
          </a:r>
          <a:endParaRPr lang="ru-RU" dirty="0"/>
        </a:p>
      </dgm:t>
    </dgm:pt>
    <dgm:pt modelId="{800CB568-E658-41E5-90AD-79C1FB2E3756}" type="parTrans" cxnId="{EF472293-679F-4A47-A32F-6E5041E6F3A3}">
      <dgm:prSet/>
      <dgm:spPr/>
      <dgm:t>
        <a:bodyPr/>
        <a:lstStyle/>
        <a:p>
          <a:endParaRPr lang="ru-RU"/>
        </a:p>
      </dgm:t>
    </dgm:pt>
    <dgm:pt modelId="{74053AF0-406E-42E7-A536-13AB69307A3C}" type="sibTrans" cxnId="{EF472293-679F-4A47-A32F-6E5041E6F3A3}">
      <dgm:prSet/>
      <dgm:spPr/>
      <dgm:t>
        <a:bodyPr/>
        <a:lstStyle/>
        <a:p>
          <a:endParaRPr lang="ru-RU"/>
        </a:p>
      </dgm:t>
    </dgm:pt>
    <dgm:pt modelId="{C8FD5C0A-CADB-407B-8379-28BE80698FBB}" type="pres">
      <dgm:prSet presAssocID="{4EB821EA-A750-49EC-8FAF-272D431D86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F4751C92-48C3-4A91-B004-8711A99FF98A}" type="pres">
      <dgm:prSet presAssocID="{4EB821EA-A750-49EC-8FAF-272D431D86DF}" presName="Name1" presStyleCnt="0"/>
      <dgm:spPr/>
    </dgm:pt>
    <dgm:pt modelId="{3171FF8A-532B-431D-8039-6D148C3728B6}" type="pres">
      <dgm:prSet presAssocID="{4EB821EA-A750-49EC-8FAF-272D431D86DF}" presName="cycle" presStyleCnt="0"/>
      <dgm:spPr/>
    </dgm:pt>
    <dgm:pt modelId="{02952A01-147F-45DD-BD40-1892A05A28BA}" type="pres">
      <dgm:prSet presAssocID="{4EB821EA-A750-49EC-8FAF-272D431D86DF}" presName="srcNode" presStyleLbl="node1" presStyleIdx="0" presStyleCnt="4"/>
      <dgm:spPr/>
    </dgm:pt>
    <dgm:pt modelId="{FAD27961-B906-4576-8130-D172C48ED5AA}" type="pres">
      <dgm:prSet presAssocID="{4EB821EA-A750-49EC-8FAF-272D431D86DF}" presName="conn" presStyleLbl="parChTrans1D2" presStyleIdx="0" presStyleCnt="1"/>
      <dgm:spPr/>
      <dgm:t>
        <a:bodyPr/>
        <a:lstStyle/>
        <a:p>
          <a:endParaRPr lang="ru-RU"/>
        </a:p>
      </dgm:t>
    </dgm:pt>
    <dgm:pt modelId="{F3DF9478-1282-40A9-B21B-21CFAA7F1170}" type="pres">
      <dgm:prSet presAssocID="{4EB821EA-A750-49EC-8FAF-272D431D86DF}" presName="extraNode" presStyleLbl="node1" presStyleIdx="0" presStyleCnt="4"/>
      <dgm:spPr/>
    </dgm:pt>
    <dgm:pt modelId="{2112D99F-CAAA-4948-AB06-2560FF16325B}" type="pres">
      <dgm:prSet presAssocID="{4EB821EA-A750-49EC-8FAF-272D431D86DF}" presName="dstNode" presStyleLbl="node1" presStyleIdx="0" presStyleCnt="4"/>
      <dgm:spPr/>
    </dgm:pt>
    <dgm:pt modelId="{373F9D4A-072A-4FDE-9D6D-14356A0E9FC7}" type="pres">
      <dgm:prSet presAssocID="{918456F0-F024-478E-BC2D-F47D9754E1E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397DC7-61C7-406A-BA0D-BEBBE1F80A20}" type="pres">
      <dgm:prSet presAssocID="{918456F0-F024-478E-BC2D-F47D9754E1ED}" presName="accent_1" presStyleCnt="0"/>
      <dgm:spPr/>
    </dgm:pt>
    <dgm:pt modelId="{C67B5C4E-E9C2-4DA0-81BA-B8FEDF51EC88}" type="pres">
      <dgm:prSet presAssocID="{918456F0-F024-478E-BC2D-F47D9754E1ED}" presName="accentRepeatNode" presStyleLbl="solidFgAcc1" presStyleIdx="0" presStyleCnt="4"/>
      <dgm:spPr/>
    </dgm:pt>
    <dgm:pt modelId="{905BA295-F4C2-49C3-84BA-5C98D715C828}" type="pres">
      <dgm:prSet presAssocID="{9B945B21-FEBB-4CE8-B031-3697DD4D65B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23AEF4-4593-4768-AD5C-A14DD1AFD288}" type="pres">
      <dgm:prSet presAssocID="{9B945B21-FEBB-4CE8-B031-3697DD4D65B1}" presName="accent_2" presStyleCnt="0"/>
      <dgm:spPr/>
    </dgm:pt>
    <dgm:pt modelId="{C6DE5077-E6A4-4DFD-B3D2-98E08DB6BD38}" type="pres">
      <dgm:prSet presAssocID="{9B945B21-FEBB-4CE8-B031-3697DD4D65B1}" presName="accentRepeatNode" presStyleLbl="solidFgAcc1" presStyleIdx="1" presStyleCnt="4"/>
      <dgm:spPr/>
    </dgm:pt>
    <dgm:pt modelId="{94F8DACB-F2D1-40C8-965C-197015EE4BED}" type="pres">
      <dgm:prSet presAssocID="{4A18CC23-5EBF-4BDE-81E6-9E589B261B7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254E82-AC00-4CF6-921A-E7FAC352B3A2}" type="pres">
      <dgm:prSet presAssocID="{4A18CC23-5EBF-4BDE-81E6-9E589B261B7F}" presName="accent_3" presStyleCnt="0"/>
      <dgm:spPr/>
    </dgm:pt>
    <dgm:pt modelId="{58F2F11E-47C9-4428-9159-D06B728E2860}" type="pres">
      <dgm:prSet presAssocID="{4A18CC23-5EBF-4BDE-81E6-9E589B261B7F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B9D4DA31-7180-4D8D-915F-69353322039A}" type="pres">
      <dgm:prSet presAssocID="{8995D240-3C65-4A65-B0E8-DFF6BD38B20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0C77CF-41F4-4470-A290-F3801FBA1CDC}" type="pres">
      <dgm:prSet presAssocID="{8995D240-3C65-4A65-B0E8-DFF6BD38B20E}" presName="accent_4" presStyleCnt="0"/>
      <dgm:spPr/>
    </dgm:pt>
    <dgm:pt modelId="{7D33FBC8-7474-48DC-9DBF-48966F23B884}" type="pres">
      <dgm:prSet presAssocID="{8995D240-3C65-4A65-B0E8-DFF6BD38B20E}" presName="accentRepeatNode" presStyleLbl="solidFgAcc1" presStyleIdx="3" presStyleCnt="4"/>
      <dgm:spPr/>
    </dgm:pt>
  </dgm:ptLst>
  <dgm:cxnLst>
    <dgm:cxn modelId="{AF4513DB-43AD-4A7A-9B56-70CA845B9120}" type="presOf" srcId="{9B945B21-FEBB-4CE8-B031-3697DD4D65B1}" destId="{905BA295-F4C2-49C3-84BA-5C98D715C828}" srcOrd="0" destOrd="0" presId="urn:microsoft.com/office/officeart/2008/layout/VerticalCurvedList"/>
    <dgm:cxn modelId="{A4C20656-FFF1-459B-91C3-660ECC2479EB}" srcId="{4EB821EA-A750-49EC-8FAF-272D431D86DF}" destId="{9B945B21-FEBB-4CE8-B031-3697DD4D65B1}" srcOrd="1" destOrd="0" parTransId="{99723994-5A75-44DD-B057-71ACF1AAABAD}" sibTransId="{F4A00D03-7635-4F1A-8071-D069106D257A}"/>
    <dgm:cxn modelId="{2D26453B-95FA-44E4-BFF4-E6B4E1F83E43}" srcId="{4EB821EA-A750-49EC-8FAF-272D431D86DF}" destId="{918456F0-F024-478E-BC2D-F47D9754E1ED}" srcOrd="0" destOrd="0" parTransId="{E6534B95-895C-4C12-8199-E4BE771A7A6F}" sibTransId="{8B4FAC8B-D78F-4143-9285-2D5B45C97BA3}"/>
    <dgm:cxn modelId="{C82176B3-2ECD-4998-B9BD-47FF73618BAF}" srcId="{4EB821EA-A750-49EC-8FAF-272D431D86DF}" destId="{4A18CC23-5EBF-4BDE-81E6-9E589B261B7F}" srcOrd="2" destOrd="0" parTransId="{D64F2C9A-8048-4FFD-9A5E-AB85E485250E}" sibTransId="{BD344632-BA06-48E5-BFC8-988E0AB44803}"/>
    <dgm:cxn modelId="{8E5DD661-15A3-4E63-85D3-3FE09384E528}" type="presOf" srcId="{918456F0-F024-478E-BC2D-F47D9754E1ED}" destId="{373F9D4A-072A-4FDE-9D6D-14356A0E9FC7}" srcOrd="0" destOrd="0" presId="urn:microsoft.com/office/officeart/2008/layout/VerticalCurvedList"/>
    <dgm:cxn modelId="{7D805020-AADB-46AD-A939-369665A24CDD}" type="presOf" srcId="{8995D240-3C65-4A65-B0E8-DFF6BD38B20E}" destId="{B9D4DA31-7180-4D8D-915F-69353322039A}" srcOrd="0" destOrd="0" presId="urn:microsoft.com/office/officeart/2008/layout/VerticalCurvedList"/>
    <dgm:cxn modelId="{5058CF84-3ECC-47C9-A9FF-1ACB61166139}" type="presOf" srcId="{8B4FAC8B-D78F-4143-9285-2D5B45C97BA3}" destId="{FAD27961-B906-4576-8130-D172C48ED5AA}" srcOrd="0" destOrd="0" presId="urn:microsoft.com/office/officeart/2008/layout/VerticalCurvedList"/>
    <dgm:cxn modelId="{0412FB70-23D2-4EFB-B1DB-52350163D1C0}" type="presOf" srcId="{4EB821EA-A750-49EC-8FAF-272D431D86DF}" destId="{C8FD5C0A-CADB-407B-8379-28BE80698FBB}" srcOrd="0" destOrd="0" presId="urn:microsoft.com/office/officeart/2008/layout/VerticalCurvedList"/>
    <dgm:cxn modelId="{A8E75EDB-F971-4FA9-82A0-6A2ED4DCD17A}" type="presOf" srcId="{4A18CC23-5EBF-4BDE-81E6-9E589B261B7F}" destId="{94F8DACB-F2D1-40C8-965C-197015EE4BED}" srcOrd="0" destOrd="0" presId="urn:microsoft.com/office/officeart/2008/layout/VerticalCurvedList"/>
    <dgm:cxn modelId="{EF472293-679F-4A47-A32F-6E5041E6F3A3}" srcId="{4EB821EA-A750-49EC-8FAF-272D431D86DF}" destId="{8995D240-3C65-4A65-B0E8-DFF6BD38B20E}" srcOrd="3" destOrd="0" parTransId="{800CB568-E658-41E5-90AD-79C1FB2E3756}" sibTransId="{74053AF0-406E-42E7-A536-13AB69307A3C}"/>
    <dgm:cxn modelId="{149537AB-217E-44DA-8AE4-A776ACE6FEE8}" type="presParOf" srcId="{C8FD5C0A-CADB-407B-8379-28BE80698FBB}" destId="{F4751C92-48C3-4A91-B004-8711A99FF98A}" srcOrd="0" destOrd="0" presId="urn:microsoft.com/office/officeart/2008/layout/VerticalCurvedList"/>
    <dgm:cxn modelId="{718B9163-32CD-4B10-8C6A-E810AC8EAE1F}" type="presParOf" srcId="{F4751C92-48C3-4A91-B004-8711A99FF98A}" destId="{3171FF8A-532B-431D-8039-6D148C3728B6}" srcOrd="0" destOrd="0" presId="urn:microsoft.com/office/officeart/2008/layout/VerticalCurvedList"/>
    <dgm:cxn modelId="{301B18E2-55D5-4C24-83D0-06F8E94FD55D}" type="presParOf" srcId="{3171FF8A-532B-431D-8039-6D148C3728B6}" destId="{02952A01-147F-45DD-BD40-1892A05A28BA}" srcOrd="0" destOrd="0" presId="urn:microsoft.com/office/officeart/2008/layout/VerticalCurvedList"/>
    <dgm:cxn modelId="{1396934B-EC64-4F27-A13A-37BCD371829E}" type="presParOf" srcId="{3171FF8A-532B-431D-8039-6D148C3728B6}" destId="{FAD27961-B906-4576-8130-D172C48ED5AA}" srcOrd="1" destOrd="0" presId="urn:microsoft.com/office/officeart/2008/layout/VerticalCurvedList"/>
    <dgm:cxn modelId="{7D37131D-9839-46AF-B863-C31541B48EEC}" type="presParOf" srcId="{3171FF8A-532B-431D-8039-6D148C3728B6}" destId="{F3DF9478-1282-40A9-B21B-21CFAA7F1170}" srcOrd="2" destOrd="0" presId="urn:microsoft.com/office/officeart/2008/layout/VerticalCurvedList"/>
    <dgm:cxn modelId="{D026BCD5-C3E2-43A8-A195-1791EBB95222}" type="presParOf" srcId="{3171FF8A-532B-431D-8039-6D148C3728B6}" destId="{2112D99F-CAAA-4948-AB06-2560FF16325B}" srcOrd="3" destOrd="0" presId="urn:microsoft.com/office/officeart/2008/layout/VerticalCurvedList"/>
    <dgm:cxn modelId="{7ACD93F9-07F9-47E1-820B-E564EA731449}" type="presParOf" srcId="{F4751C92-48C3-4A91-B004-8711A99FF98A}" destId="{373F9D4A-072A-4FDE-9D6D-14356A0E9FC7}" srcOrd="1" destOrd="0" presId="urn:microsoft.com/office/officeart/2008/layout/VerticalCurvedList"/>
    <dgm:cxn modelId="{957A0E3B-480A-41AD-BC0A-68C09FA71E09}" type="presParOf" srcId="{F4751C92-48C3-4A91-B004-8711A99FF98A}" destId="{10397DC7-61C7-406A-BA0D-BEBBE1F80A20}" srcOrd="2" destOrd="0" presId="urn:microsoft.com/office/officeart/2008/layout/VerticalCurvedList"/>
    <dgm:cxn modelId="{BF862E1E-B22D-4897-84D5-A9F3FB85AD6C}" type="presParOf" srcId="{10397DC7-61C7-406A-BA0D-BEBBE1F80A20}" destId="{C67B5C4E-E9C2-4DA0-81BA-B8FEDF51EC88}" srcOrd="0" destOrd="0" presId="urn:microsoft.com/office/officeart/2008/layout/VerticalCurvedList"/>
    <dgm:cxn modelId="{9D6852CC-C27A-45C1-9F65-1DD38DC05FE2}" type="presParOf" srcId="{F4751C92-48C3-4A91-B004-8711A99FF98A}" destId="{905BA295-F4C2-49C3-84BA-5C98D715C828}" srcOrd="3" destOrd="0" presId="urn:microsoft.com/office/officeart/2008/layout/VerticalCurvedList"/>
    <dgm:cxn modelId="{8DA1C0BC-4E00-42B4-A240-7B833F37A990}" type="presParOf" srcId="{F4751C92-48C3-4A91-B004-8711A99FF98A}" destId="{3723AEF4-4593-4768-AD5C-A14DD1AFD288}" srcOrd="4" destOrd="0" presId="urn:microsoft.com/office/officeart/2008/layout/VerticalCurvedList"/>
    <dgm:cxn modelId="{B4D69B62-B850-4BF1-8161-7AE4ADA2BFC0}" type="presParOf" srcId="{3723AEF4-4593-4768-AD5C-A14DD1AFD288}" destId="{C6DE5077-E6A4-4DFD-B3D2-98E08DB6BD38}" srcOrd="0" destOrd="0" presId="urn:microsoft.com/office/officeart/2008/layout/VerticalCurvedList"/>
    <dgm:cxn modelId="{8868F53D-BC97-491A-A082-F554661C86AA}" type="presParOf" srcId="{F4751C92-48C3-4A91-B004-8711A99FF98A}" destId="{94F8DACB-F2D1-40C8-965C-197015EE4BED}" srcOrd="5" destOrd="0" presId="urn:microsoft.com/office/officeart/2008/layout/VerticalCurvedList"/>
    <dgm:cxn modelId="{8F80E97B-3B1B-416A-978F-8BFC449E5084}" type="presParOf" srcId="{F4751C92-48C3-4A91-B004-8711A99FF98A}" destId="{EF254E82-AC00-4CF6-921A-E7FAC352B3A2}" srcOrd="6" destOrd="0" presId="urn:microsoft.com/office/officeart/2008/layout/VerticalCurvedList"/>
    <dgm:cxn modelId="{BFC07023-AD5A-464D-9210-9D751EDE00FA}" type="presParOf" srcId="{EF254E82-AC00-4CF6-921A-E7FAC352B3A2}" destId="{58F2F11E-47C9-4428-9159-D06B728E2860}" srcOrd="0" destOrd="0" presId="urn:microsoft.com/office/officeart/2008/layout/VerticalCurvedList"/>
    <dgm:cxn modelId="{315BD350-15E8-4D91-B223-7B8AB94BE860}" type="presParOf" srcId="{F4751C92-48C3-4A91-B004-8711A99FF98A}" destId="{B9D4DA31-7180-4D8D-915F-69353322039A}" srcOrd="7" destOrd="0" presId="urn:microsoft.com/office/officeart/2008/layout/VerticalCurvedList"/>
    <dgm:cxn modelId="{2A31B1C2-74B8-4BB7-8C4E-9763AEC30777}" type="presParOf" srcId="{F4751C92-48C3-4A91-B004-8711A99FF98A}" destId="{110C77CF-41F4-4470-A290-F3801FBA1CDC}" srcOrd="8" destOrd="0" presId="urn:microsoft.com/office/officeart/2008/layout/VerticalCurvedList"/>
    <dgm:cxn modelId="{022B7C58-AC50-41E0-AE2E-0AEADC02C850}" type="presParOf" srcId="{110C77CF-41F4-4470-A290-F3801FBA1CDC}" destId="{7D33FBC8-7474-48DC-9DBF-48966F23B884}" srcOrd="0" destOrd="0" presId="urn:microsoft.com/office/officeart/2008/layout/VerticalCurvedList"/>
  </dgm:cxnLst>
  <dgm:bg/>
  <dgm:whole>
    <a:effectLst>
      <a:reflection stA="45000" endPos="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183BA1-1CFF-45D0-A78D-5B3CC6E270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5EEF66-8AF9-412C-90C4-914029805EB6}">
      <dgm:prSet phldrT="[Текст]"/>
      <dgm:spPr/>
      <dgm:t>
        <a:bodyPr/>
        <a:lstStyle/>
        <a:p>
          <a:r>
            <a:rPr lang="en-US" dirty="0" err="1" smtClean="0"/>
            <a:t>Wordnet</a:t>
          </a:r>
          <a:endParaRPr lang="ru-RU" dirty="0"/>
        </a:p>
      </dgm:t>
    </dgm:pt>
    <dgm:pt modelId="{240223B7-898A-42DF-A501-949DC030252B}" type="parTrans" cxnId="{43176726-53BA-49F6-80C0-CB8F83AFA1DF}">
      <dgm:prSet/>
      <dgm:spPr/>
      <dgm:t>
        <a:bodyPr/>
        <a:lstStyle/>
        <a:p>
          <a:endParaRPr lang="ru-RU"/>
        </a:p>
      </dgm:t>
    </dgm:pt>
    <dgm:pt modelId="{C35E1608-118D-43A1-8F14-C0E79894117E}" type="sibTrans" cxnId="{43176726-53BA-49F6-80C0-CB8F83AFA1DF}">
      <dgm:prSet/>
      <dgm:spPr/>
      <dgm:t>
        <a:bodyPr/>
        <a:lstStyle/>
        <a:p>
          <a:endParaRPr lang="ru-RU"/>
        </a:p>
      </dgm:t>
    </dgm:pt>
    <dgm:pt modelId="{632D0775-0C23-4EAF-91DB-99553EC5E40A}">
      <dgm:prSet phldrT="[Текст]"/>
      <dgm:spPr/>
      <dgm:t>
        <a:bodyPr/>
        <a:lstStyle/>
        <a:p>
          <a:r>
            <a:rPr lang="ru-RU" dirty="0" err="1" smtClean="0"/>
            <a:t>Парсинг</a:t>
          </a:r>
          <a:endParaRPr lang="ru-RU" dirty="0"/>
        </a:p>
      </dgm:t>
    </dgm:pt>
    <dgm:pt modelId="{A321F6F7-E060-4913-8C36-807CF07F2379}" type="parTrans" cxnId="{5764F045-28EE-4750-9453-CDA3EB44A2F5}">
      <dgm:prSet/>
      <dgm:spPr/>
      <dgm:t>
        <a:bodyPr/>
        <a:lstStyle/>
        <a:p>
          <a:endParaRPr lang="ru-RU"/>
        </a:p>
      </dgm:t>
    </dgm:pt>
    <dgm:pt modelId="{6B03A762-2185-40DF-BC45-3CF8A73577D5}" type="sibTrans" cxnId="{5764F045-28EE-4750-9453-CDA3EB44A2F5}">
      <dgm:prSet/>
      <dgm:spPr/>
      <dgm:t>
        <a:bodyPr/>
        <a:lstStyle/>
        <a:p>
          <a:endParaRPr lang="ru-RU"/>
        </a:p>
      </dgm:t>
    </dgm:pt>
    <dgm:pt modelId="{01BD9F5D-6B1C-4DA1-8157-8DB99B093196}">
      <dgm:prSet phldrT="[Текст]"/>
      <dgm:spPr/>
      <dgm:t>
        <a:bodyPr/>
        <a:lstStyle/>
        <a:p>
          <a:r>
            <a:rPr lang="en-US" dirty="0" err="1" smtClean="0"/>
            <a:t>HyperGraphDB</a:t>
          </a:r>
          <a:endParaRPr lang="ru-RU" dirty="0"/>
        </a:p>
      </dgm:t>
    </dgm:pt>
    <dgm:pt modelId="{ED2F77E3-E46D-499C-8D28-2FEE25E20132}" type="parTrans" cxnId="{D5C51518-E90C-4A1E-96FE-D81F8C5D68C4}">
      <dgm:prSet/>
      <dgm:spPr/>
      <dgm:t>
        <a:bodyPr/>
        <a:lstStyle/>
        <a:p>
          <a:endParaRPr lang="ru-RU"/>
        </a:p>
      </dgm:t>
    </dgm:pt>
    <dgm:pt modelId="{537CAD2C-EB83-4055-8B0D-63F57DE80671}" type="sibTrans" cxnId="{D5C51518-E90C-4A1E-96FE-D81F8C5D68C4}">
      <dgm:prSet/>
      <dgm:spPr/>
      <dgm:t>
        <a:bodyPr/>
        <a:lstStyle/>
        <a:p>
          <a:endParaRPr lang="ru-RU"/>
        </a:p>
      </dgm:t>
    </dgm:pt>
    <dgm:pt modelId="{63CC3C06-F856-4415-9785-6A22CAD0AA9C}">
      <dgm:prSet phldrT="[Текст]"/>
      <dgm:spPr/>
      <dgm:t>
        <a:bodyPr/>
        <a:lstStyle/>
        <a:p>
          <a:r>
            <a:rPr lang="en-US" dirty="0" smtClean="0"/>
            <a:t>Java</a:t>
          </a:r>
          <a:endParaRPr lang="ru-RU" dirty="0"/>
        </a:p>
      </dgm:t>
    </dgm:pt>
    <dgm:pt modelId="{8827ED7B-DC33-47E8-BDD4-986475459365}" type="parTrans" cxnId="{3740B8C8-A5E0-44E7-B632-A79F93567534}">
      <dgm:prSet/>
      <dgm:spPr/>
      <dgm:t>
        <a:bodyPr/>
        <a:lstStyle/>
        <a:p>
          <a:endParaRPr lang="ru-RU"/>
        </a:p>
      </dgm:t>
    </dgm:pt>
    <dgm:pt modelId="{19686B90-B205-4263-958E-8BCD4316423B}" type="sibTrans" cxnId="{3740B8C8-A5E0-44E7-B632-A79F93567534}">
      <dgm:prSet/>
      <dgm:spPr/>
      <dgm:t>
        <a:bodyPr/>
        <a:lstStyle/>
        <a:p>
          <a:endParaRPr lang="ru-RU"/>
        </a:p>
      </dgm:t>
    </dgm:pt>
    <dgm:pt modelId="{58E65442-F2CC-45F0-AD89-6613A40744B1}">
      <dgm:prSet phldrT="[Текст]"/>
      <dgm:spPr/>
      <dgm:t>
        <a:bodyPr/>
        <a:lstStyle/>
        <a:p>
          <a:r>
            <a:rPr lang="en-US" dirty="0" smtClean="0"/>
            <a:t>Editor</a:t>
          </a:r>
          <a:endParaRPr lang="ru-RU" dirty="0"/>
        </a:p>
      </dgm:t>
    </dgm:pt>
    <dgm:pt modelId="{23677099-1D04-4D3D-A5E4-D1CCB48A1C40}" type="parTrans" cxnId="{D8EFBBFB-F2F2-4C60-9A27-6063AE547F38}">
      <dgm:prSet/>
      <dgm:spPr/>
      <dgm:t>
        <a:bodyPr/>
        <a:lstStyle/>
        <a:p>
          <a:endParaRPr lang="ru-RU"/>
        </a:p>
      </dgm:t>
    </dgm:pt>
    <dgm:pt modelId="{2EE941E1-88F0-4C7F-A679-F528D33D3C55}" type="sibTrans" cxnId="{D8EFBBFB-F2F2-4C60-9A27-6063AE547F38}">
      <dgm:prSet/>
      <dgm:spPr/>
      <dgm:t>
        <a:bodyPr/>
        <a:lstStyle/>
        <a:p>
          <a:endParaRPr lang="ru-RU"/>
        </a:p>
      </dgm:t>
    </dgm:pt>
    <dgm:pt modelId="{C94BA557-A22F-4847-8A73-7BFA8A837369}">
      <dgm:prSet phldrT="[Текст]"/>
      <dgm:spPr/>
      <dgm:t>
        <a:bodyPr/>
        <a:lstStyle/>
        <a:p>
          <a:r>
            <a:rPr lang="en-US" dirty="0" smtClean="0"/>
            <a:t>GWT</a:t>
          </a:r>
          <a:endParaRPr lang="ru-RU" dirty="0"/>
        </a:p>
      </dgm:t>
    </dgm:pt>
    <dgm:pt modelId="{72421A63-0E78-4CA1-9882-7D73F466C44F}" type="parTrans" cxnId="{B8BB7D00-4E27-4111-8C72-92B308388124}">
      <dgm:prSet/>
      <dgm:spPr/>
      <dgm:t>
        <a:bodyPr/>
        <a:lstStyle/>
        <a:p>
          <a:endParaRPr lang="ru-RU"/>
        </a:p>
      </dgm:t>
    </dgm:pt>
    <dgm:pt modelId="{672D884A-37CE-4F6C-9369-03ED20F16721}" type="sibTrans" cxnId="{B8BB7D00-4E27-4111-8C72-92B308388124}">
      <dgm:prSet/>
      <dgm:spPr/>
      <dgm:t>
        <a:bodyPr/>
        <a:lstStyle/>
        <a:p>
          <a:endParaRPr lang="ru-RU"/>
        </a:p>
      </dgm:t>
    </dgm:pt>
    <dgm:pt modelId="{A6C720C4-507A-43BE-8B44-013B3603D7FA}" type="pres">
      <dgm:prSet presAssocID="{85183BA1-1CFF-45D0-A78D-5B3CC6E270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45C6823-7A28-4DC4-8E8C-6C1021678E4F}" type="pres">
      <dgm:prSet presAssocID="{155EEF66-8AF9-412C-90C4-914029805EB6}" presName="composite" presStyleCnt="0"/>
      <dgm:spPr/>
    </dgm:pt>
    <dgm:pt modelId="{0E480FA4-D021-4B43-90F1-95D34B68A43B}" type="pres">
      <dgm:prSet presAssocID="{155EEF66-8AF9-412C-90C4-914029805EB6}" presName="bentUpArrow1" presStyleLbl="alignImgPlace1" presStyleIdx="0" presStyleCnt="2"/>
      <dgm:spPr/>
    </dgm:pt>
    <dgm:pt modelId="{B9AC204F-4020-47A0-97E7-6FFD086488D7}" type="pres">
      <dgm:prSet presAssocID="{155EEF66-8AF9-412C-90C4-914029805EB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FCE81B-CAB2-4775-9CE7-1E2B60D99356}" type="pres">
      <dgm:prSet presAssocID="{155EEF66-8AF9-412C-90C4-914029805E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44C84B-DBA1-43D3-8E71-2B67F33864E9}" type="pres">
      <dgm:prSet presAssocID="{C35E1608-118D-43A1-8F14-C0E79894117E}" presName="sibTrans" presStyleCnt="0"/>
      <dgm:spPr/>
    </dgm:pt>
    <dgm:pt modelId="{6774DEFE-04CE-4D98-9C9A-06DEBC894144}" type="pres">
      <dgm:prSet presAssocID="{01BD9F5D-6B1C-4DA1-8157-8DB99B093196}" presName="composite" presStyleCnt="0"/>
      <dgm:spPr/>
    </dgm:pt>
    <dgm:pt modelId="{6AA2B6A4-4CBF-4058-A705-06FA9458537E}" type="pres">
      <dgm:prSet presAssocID="{01BD9F5D-6B1C-4DA1-8157-8DB99B093196}" presName="bentUpArrow1" presStyleLbl="alignImgPlace1" presStyleIdx="1" presStyleCnt="2"/>
      <dgm:spPr/>
    </dgm:pt>
    <dgm:pt modelId="{BB68EDC7-5E4F-48E1-A41E-72F5D9D496BB}" type="pres">
      <dgm:prSet presAssocID="{01BD9F5D-6B1C-4DA1-8157-8DB99B09319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C6BFEA-1646-4842-BE7C-ADB5ACDB1B8B}" type="pres">
      <dgm:prSet presAssocID="{01BD9F5D-6B1C-4DA1-8157-8DB99B09319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F12107-8BA0-4034-A744-EFAC3BEF45B5}" type="pres">
      <dgm:prSet presAssocID="{537CAD2C-EB83-4055-8B0D-63F57DE80671}" presName="sibTrans" presStyleCnt="0"/>
      <dgm:spPr/>
    </dgm:pt>
    <dgm:pt modelId="{13FDEA99-5907-4FB5-8374-B8F1B5B2DDDD}" type="pres">
      <dgm:prSet presAssocID="{58E65442-F2CC-45F0-AD89-6613A40744B1}" presName="composite" presStyleCnt="0"/>
      <dgm:spPr/>
    </dgm:pt>
    <dgm:pt modelId="{E1D65E0A-FFE0-456E-8CB2-AFA39CDE54BA}" type="pres">
      <dgm:prSet presAssocID="{58E65442-F2CC-45F0-AD89-6613A40744B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616EAA-0463-4C6A-98E3-F86F4D4E3608}" type="pres">
      <dgm:prSet presAssocID="{58E65442-F2CC-45F0-AD89-6613A40744B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B9FB44-9026-4DED-9C6A-400F5F7DBD57}" type="presOf" srcId="{58E65442-F2CC-45F0-AD89-6613A40744B1}" destId="{E1D65E0A-FFE0-456E-8CB2-AFA39CDE54BA}" srcOrd="0" destOrd="0" presId="urn:microsoft.com/office/officeart/2005/8/layout/StepDownProcess"/>
    <dgm:cxn modelId="{D8EFBBFB-F2F2-4C60-9A27-6063AE547F38}" srcId="{85183BA1-1CFF-45D0-A78D-5B3CC6E270C8}" destId="{58E65442-F2CC-45F0-AD89-6613A40744B1}" srcOrd="2" destOrd="0" parTransId="{23677099-1D04-4D3D-A5E4-D1CCB48A1C40}" sibTransId="{2EE941E1-88F0-4C7F-A679-F528D33D3C55}"/>
    <dgm:cxn modelId="{D5C51518-E90C-4A1E-96FE-D81F8C5D68C4}" srcId="{85183BA1-1CFF-45D0-A78D-5B3CC6E270C8}" destId="{01BD9F5D-6B1C-4DA1-8157-8DB99B093196}" srcOrd="1" destOrd="0" parTransId="{ED2F77E3-E46D-499C-8D28-2FEE25E20132}" sibTransId="{537CAD2C-EB83-4055-8B0D-63F57DE80671}"/>
    <dgm:cxn modelId="{B8BB7D00-4E27-4111-8C72-92B308388124}" srcId="{58E65442-F2CC-45F0-AD89-6613A40744B1}" destId="{C94BA557-A22F-4847-8A73-7BFA8A837369}" srcOrd="0" destOrd="0" parTransId="{72421A63-0E78-4CA1-9882-7D73F466C44F}" sibTransId="{672D884A-37CE-4F6C-9369-03ED20F16721}"/>
    <dgm:cxn modelId="{8E0E790B-B8F3-472B-99F3-423E9C8F4BA9}" type="presOf" srcId="{155EEF66-8AF9-412C-90C4-914029805EB6}" destId="{B9AC204F-4020-47A0-97E7-6FFD086488D7}" srcOrd="0" destOrd="0" presId="urn:microsoft.com/office/officeart/2005/8/layout/StepDownProcess"/>
    <dgm:cxn modelId="{5764F045-28EE-4750-9453-CDA3EB44A2F5}" srcId="{155EEF66-8AF9-412C-90C4-914029805EB6}" destId="{632D0775-0C23-4EAF-91DB-99553EC5E40A}" srcOrd="0" destOrd="0" parTransId="{A321F6F7-E060-4913-8C36-807CF07F2379}" sibTransId="{6B03A762-2185-40DF-BC45-3CF8A73577D5}"/>
    <dgm:cxn modelId="{E3261B1C-8C7B-4BBF-BBAD-FF054053F798}" type="presOf" srcId="{C94BA557-A22F-4847-8A73-7BFA8A837369}" destId="{05616EAA-0463-4C6A-98E3-F86F4D4E3608}" srcOrd="0" destOrd="0" presId="urn:microsoft.com/office/officeart/2005/8/layout/StepDownProcess"/>
    <dgm:cxn modelId="{2EE54156-9B2A-4999-A12A-95A4BF7B016C}" type="presOf" srcId="{63CC3C06-F856-4415-9785-6A22CAD0AA9C}" destId="{50C6BFEA-1646-4842-BE7C-ADB5ACDB1B8B}" srcOrd="0" destOrd="0" presId="urn:microsoft.com/office/officeart/2005/8/layout/StepDownProcess"/>
    <dgm:cxn modelId="{43176726-53BA-49F6-80C0-CB8F83AFA1DF}" srcId="{85183BA1-1CFF-45D0-A78D-5B3CC6E270C8}" destId="{155EEF66-8AF9-412C-90C4-914029805EB6}" srcOrd="0" destOrd="0" parTransId="{240223B7-898A-42DF-A501-949DC030252B}" sibTransId="{C35E1608-118D-43A1-8F14-C0E79894117E}"/>
    <dgm:cxn modelId="{FF968162-5DE4-44F2-97FB-C798F4038A1F}" type="presOf" srcId="{632D0775-0C23-4EAF-91DB-99553EC5E40A}" destId="{98FCE81B-CAB2-4775-9CE7-1E2B60D99356}" srcOrd="0" destOrd="0" presId="urn:microsoft.com/office/officeart/2005/8/layout/StepDownProcess"/>
    <dgm:cxn modelId="{3740B8C8-A5E0-44E7-B632-A79F93567534}" srcId="{01BD9F5D-6B1C-4DA1-8157-8DB99B093196}" destId="{63CC3C06-F856-4415-9785-6A22CAD0AA9C}" srcOrd="0" destOrd="0" parTransId="{8827ED7B-DC33-47E8-BDD4-986475459365}" sibTransId="{19686B90-B205-4263-958E-8BCD4316423B}"/>
    <dgm:cxn modelId="{E3CB183D-8E7E-4425-B823-988F1D6D18FD}" type="presOf" srcId="{01BD9F5D-6B1C-4DA1-8157-8DB99B093196}" destId="{BB68EDC7-5E4F-48E1-A41E-72F5D9D496BB}" srcOrd="0" destOrd="0" presId="urn:microsoft.com/office/officeart/2005/8/layout/StepDownProcess"/>
    <dgm:cxn modelId="{B47AFBF8-CB23-4BD3-91DD-0C4C1067B1E1}" type="presOf" srcId="{85183BA1-1CFF-45D0-A78D-5B3CC6E270C8}" destId="{A6C720C4-507A-43BE-8B44-013B3603D7FA}" srcOrd="0" destOrd="0" presId="urn:microsoft.com/office/officeart/2005/8/layout/StepDownProcess"/>
    <dgm:cxn modelId="{635A930C-762E-41D2-95B0-385E569BDA1E}" type="presParOf" srcId="{A6C720C4-507A-43BE-8B44-013B3603D7FA}" destId="{245C6823-7A28-4DC4-8E8C-6C1021678E4F}" srcOrd="0" destOrd="0" presId="urn:microsoft.com/office/officeart/2005/8/layout/StepDownProcess"/>
    <dgm:cxn modelId="{512043E0-0C48-4AB7-976A-8A06DB89685B}" type="presParOf" srcId="{245C6823-7A28-4DC4-8E8C-6C1021678E4F}" destId="{0E480FA4-D021-4B43-90F1-95D34B68A43B}" srcOrd="0" destOrd="0" presId="urn:microsoft.com/office/officeart/2005/8/layout/StepDownProcess"/>
    <dgm:cxn modelId="{E3E0160A-D20D-48C9-9554-5E75DF9A4B23}" type="presParOf" srcId="{245C6823-7A28-4DC4-8E8C-6C1021678E4F}" destId="{B9AC204F-4020-47A0-97E7-6FFD086488D7}" srcOrd="1" destOrd="0" presId="urn:microsoft.com/office/officeart/2005/8/layout/StepDownProcess"/>
    <dgm:cxn modelId="{52866C07-F3F1-41FA-82C2-8ED37BA3DAE7}" type="presParOf" srcId="{245C6823-7A28-4DC4-8E8C-6C1021678E4F}" destId="{98FCE81B-CAB2-4775-9CE7-1E2B60D99356}" srcOrd="2" destOrd="0" presId="urn:microsoft.com/office/officeart/2005/8/layout/StepDownProcess"/>
    <dgm:cxn modelId="{2B01D69C-7C04-414A-BD63-3E64236196A9}" type="presParOf" srcId="{A6C720C4-507A-43BE-8B44-013B3603D7FA}" destId="{6A44C84B-DBA1-43D3-8E71-2B67F33864E9}" srcOrd="1" destOrd="0" presId="urn:microsoft.com/office/officeart/2005/8/layout/StepDownProcess"/>
    <dgm:cxn modelId="{0E93ABB5-98A8-465F-8560-661587A9186F}" type="presParOf" srcId="{A6C720C4-507A-43BE-8B44-013B3603D7FA}" destId="{6774DEFE-04CE-4D98-9C9A-06DEBC894144}" srcOrd="2" destOrd="0" presId="urn:microsoft.com/office/officeart/2005/8/layout/StepDownProcess"/>
    <dgm:cxn modelId="{1665D56A-CDDB-4C4C-88F2-59D1A85A3D0F}" type="presParOf" srcId="{6774DEFE-04CE-4D98-9C9A-06DEBC894144}" destId="{6AA2B6A4-4CBF-4058-A705-06FA9458537E}" srcOrd="0" destOrd="0" presId="urn:microsoft.com/office/officeart/2005/8/layout/StepDownProcess"/>
    <dgm:cxn modelId="{07738A4C-037E-44C0-AFAE-D9FDA8E7DDA8}" type="presParOf" srcId="{6774DEFE-04CE-4D98-9C9A-06DEBC894144}" destId="{BB68EDC7-5E4F-48E1-A41E-72F5D9D496BB}" srcOrd="1" destOrd="0" presId="urn:microsoft.com/office/officeart/2005/8/layout/StepDownProcess"/>
    <dgm:cxn modelId="{F47873CC-5B61-4627-A523-D7E62470D09C}" type="presParOf" srcId="{6774DEFE-04CE-4D98-9C9A-06DEBC894144}" destId="{50C6BFEA-1646-4842-BE7C-ADB5ACDB1B8B}" srcOrd="2" destOrd="0" presId="urn:microsoft.com/office/officeart/2005/8/layout/StepDownProcess"/>
    <dgm:cxn modelId="{61D0859D-319A-443A-B945-83E6A418A9BD}" type="presParOf" srcId="{A6C720C4-507A-43BE-8B44-013B3603D7FA}" destId="{4BF12107-8BA0-4034-A744-EFAC3BEF45B5}" srcOrd="3" destOrd="0" presId="urn:microsoft.com/office/officeart/2005/8/layout/StepDownProcess"/>
    <dgm:cxn modelId="{E947F835-05F5-4C7F-B2D9-1987ED0662C7}" type="presParOf" srcId="{A6C720C4-507A-43BE-8B44-013B3603D7FA}" destId="{13FDEA99-5907-4FB5-8374-B8F1B5B2DDDD}" srcOrd="4" destOrd="0" presId="urn:microsoft.com/office/officeart/2005/8/layout/StepDownProcess"/>
    <dgm:cxn modelId="{D396E36A-3358-4067-9073-A6DBA4D6059E}" type="presParOf" srcId="{13FDEA99-5907-4FB5-8374-B8F1B5B2DDDD}" destId="{E1D65E0A-FFE0-456E-8CB2-AFA39CDE54BA}" srcOrd="0" destOrd="0" presId="urn:microsoft.com/office/officeart/2005/8/layout/StepDownProcess"/>
    <dgm:cxn modelId="{8630D3DD-5819-40E5-A90D-ADA90A06AA5A}" type="presParOf" srcId="{13FDEA99-5907-4FB5-8374-B8F1B5B2DDDD}" destId="{05616EAA-0463-4C6A-98E3-F86F4D4E360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ECA50-3725-44A8-8AEE-1DB227B90612}">
      <dsp:nvSpPr>
        <dsp:cNvPr id="0" name=""/>
        <dsp:cNvSpPr/>
      </dsp:nvSpPr>
      <dsp:spPr>
        <a:xfrm>
          <a:off x="679846" y="894"/>
          <a:ext cx="5121026" cy="43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XXI </a:t>
          </a:r>
          <a:r>
            <a:rPr lang="ru-RU" sz="2000" b="1" i="1" kern="1200" dirty="0" smtClean="0"/>
            <a:t>век – век глобальной информатизации</a:t>
          </a:r>
          <a:endParaRPr lang="ru-RU" sz="2000" b="1" i="1" kern="1200" dirty="0"/>
        </a:p>
      </dsp:txBody>
      <dsp:txXfrm>
        <a:off x="679846" y="894"/>
        <a:ext cx="5121026" cy="431338"/>
      </dsp:txXfrm>
    </dsp:sp>
    <dsp:sp modelId="{3FEF692D-1B49-4F6F-B133-10C75B5EB78E}">
      <dsp:nvSpPr>
        <dsp:cNvPr id="0" name=""/>
        <dsp:cNvSpPr/>
      </dsp:nvSpPr>
      <dsp:spPr>
        <a:xfrm>
          <a:off x="679846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2C32-EA5B-4477-936A-5F70DF245658}">
      <dsp:nvSpPr>
        <dsp:cNvPr id="0" name=""/>
        <dsp:cNvSpPr/>
      </dsp:nvSpPr>
      <dsp:spPr>
        <a:xfrm>
          <a:off x="1346743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511D-F982-47C8-B71B-2F0DAD9E6F0B}">
      <dsp:nvSpPr>
        <dsp:cNvPr id="0" name=""/>
        <dsp:cNvSpPr/>
      </dsp:nvSpPr>
      <dsp:spPr>
        <a:xfrm>
          <a:off x="2014168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5CCB-77B6-439A-803C-1ACAC7C3DA2F}">
      <dsp:nvSpPr>
        <dsp:cNvPr id="0" name=""/>
        <dsp:cNvSpPr/>
      </dsp:nvSpPr>
      <dsp:spPr>
        <a:xfrm>
          <a:off x="2681065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1D921-5A62-4BBF-8F32-EE0E4F370E53}">
      <dsp:nvSpPr>
        <dsp:cNvPr id="0" name=""/>
        <dsp:cNvSpPr/>
      </dsp:nvSpPr>
      <dsp:spPr>
        <a:xfrm>
          <a:off x="3348489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6B9AB-3751-4681-BD6A-38161DF931F6}">
      <dsp:nvSpPr>
        <dsp:cNvPr id="0" name=""/>
        <dsp:cNvSpPr/>
      </dsp:nvSpPr>
      <dsp:spPr>
        <a:xfrm>
          <a:off x="4015386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07780-B288-41A8-A5AE-B96F0639DA6B}">
      <dsp:nvSpPr>
        <dsp:cNvPr id="0" name=""/>
        <dsp:cNvSpPr/>
      </dsp:nvSpPr>
      <dsp:spPr>
        <a:xfrm>
          <a:off x="4682810" y="432232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50B5-1502-45B4-BD72-5002515FF54B}">
      <dsp:nvSpPr>
        <dsp:cNvPr id="0" name=""/>
        <dsp:cNvSpPr/>
      </dsp:nvSpPr>
      <dsp:spPr>
        <a:xfrm>
          <a:off x="679846" y="520098"/>
          <a:ext cx="4806403" cy="7029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Повсеместное увеличение объема  информации</a:t>
          </a:r>
          <a:endParaRPr lang="ru-RU" sz="2100" kern="1200" dirty="0"/>
        </a:p>
      </dsp:txBody>
      <dsp:txXfrm>
        <a:off x="679846" y="520098"/>
        <a:ext cx="4806403" cy="702921"/>
      </dsp:txXfrm>
    </dsp:sp>
    <dsp:sp modelId="{4A44896C-E45D-42B3-A780-C217F103D432}">
      <dsp:nvSpPr>
        <dsp:cNvPr id="0" name=""/>
        <dsp:cNvSpPr/>
      </dsp:nvSpPr>
      <dsp:spPr>
        <a:xfrm>
          <a:off x="679846" y="1377004"/>
          <a:ext cx="4744722" cy="43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679846" y="1377004"/>
        <a:ext cx="4744722" cy="431338"/>
      </dsp:txXfrm>
    </dsp:sp>
    <dsp:sp modelId="{99D2C931-ABC7-42D8-A4F1-F035F5B2AD89}">
      <dsp:nvSpPr>
        <dsp:cNvPr id="0" name=""/>
        <dsp:cNvSpPr/>
      </dsp:nvSpPr>
      <dsp:spPr>
        <a:xfrm>
          <a:off x="679846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BF12-62D6-47EC-9264-C9DBE9498788}">
      <dsp:nvSpPr>
        <dsp:cNvPr id="0" name=""/>
        <dsp:cNvSpPr/>
      </dsp:nvSpPr>
      <dsp:spPr>
        <a:xfrm>
          <a:off x="1346743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E54B8-B45A-4FA7-9EDF-9FB4BA4C1DF0}">
      <dsp:nvSpPr>
        <dsp:cNvPr id="0" name=""/>
        <dsp:cNvSpPr/>
      </dsp:nvSpPr>
      <dsp:spPr>
        <a:xfrm>
          <a:off x="2014168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CE932-E010-4B92-B320-7056A5693B55}">
      <dsp:nvSpPr>
        <dsp:cNvPr id="0" name=""/>
        <dsp:cNvSpPr/>
      </dsp:nvSpPr>
      <dsp:spPr>
        <a:xfrm>
          <a:off x="2681065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FFBE7-E2E2-4552-B0D2-1BC1BD0F5074}">
      <dsp:nvSpPr>
        <dsp:cNvPr id="0" name=""/>
        <dsp:cNvSpPr/>
      </dsp:nvSpPr>
      <dsp:spPr>
        <a:xfrm>
          <a:off x="3348489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8A6A-505A-4447-92C0-22C26B87E38C}">
      <dsp:nvSpPr>
        <dsp:cNvPr id="0" name=""/>
        <dsp:cNvSpPr/>
      </dsp:nvSpPr>
      <dsp:spPr>
        <a:xfrm>
          <a:off x="4015386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17DD2-75E4-4776-BAE8-88C659285813}">
      <dsp:nvSpPr>
        <dsp:cNvPr id="0" name=""/>
        <dsp:cNvSpPr/>
      </dsp:nvSpPr>
      <dsp:spPr>
        <a:xfrm>
          <a:off x="4682810" y="180834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29218-AA95-439A-B37C-39302080BFAF}">
      <dsp:nvSpPr>
        <dsp:cNvPr id="0" name=""/>
        <dsp:cNvSpPr/>
      </dsp:nvSpPr>
      <dsp:spPr>
        <a:xfrm>
          <a:off x="679846" y="1896208"/>
          <a:ext cx="4806403" cy="7029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Быстро распространяющаяся окружающая интеллектуальность</a:t>
          </a:r>
          <a:endParaRPr lang="ru-RU" sz="2100" kern="1200" dirty="0"/>
        </a:p>
      </dsp:txBody>
      <dsp:txXfrm>
        <a:off x="679846" y="1896208"/>
        <a:ext cx="4806403" cy="702921"/>
      </dsp:txXfrm>
    </dsp:sp>
    <dsp:sp modelId="{7E450A96-8966-4194-BB41-D49C0BCDE6D4}">
      <dsp:nvSpPr>
        <dsp:cNvPr id="0" name=""/>
        <dsp:cNvSpPr/>
      </dsp:nvSpPr>
      <dsp:spPr>
        <a:xfrm>
          <a:off x="679846" y="2753114"/>
          <a:ext cx="4744722" cy="43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679846" y="2753114"/>
        <a:ext cx="4744722" cy="431338"/>
      </dsp:txXfrm>
    </dsp:sp>
    <dsp:sp modelId="{DC3CB38C-C6ED-4C12-9A00-8A1715C06AC4}">
      <dsp:nvSpPr>
        <dsp:cNvPr id="0" name=""/>
        <dsp:cNvSpPr/>
      </dsp:nvSpPr>
      <dsp:spPr>
        <a:xfrm>
          <a:off x="679846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DFFD9-C537-485A-BB57-4EC6B04B10B0}">
      <dsp:nvSpPr>
        <dsp:cNvPr id="0" name=""/>
        <dsp:cNvSpPr/>
      </dsp:nvSpPr>
      <dsp:spPr>
        <a:xfrm>
          <a:off x="1346743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492F-045F-4E1C-A132-7CA8685D08C3}">
      <dsp:nvSpPr>
        <dsp:cNvPr id="0" name=""/>
        <dsp:cNvSpPr/>
      </dsp:nvSpPr>
      <dsp:spPr>
        <a:xfrm>
          <a:off x="2014168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9DE9D-C781-4302-B206-1C3CA4D05626}">
      <dsp:nvSpPr>
        <dsp:cNvPr id="0" name=""/>
        <dsp:cNvSpPr/>
      </dsp:nvSpPr>
      <dsp:spPr>
        <a:xfrm>
          <a:off x="2681065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EBFA7-89FE-4355-BAD7-4A4D320D46AB}">
      <dsp:nvSpPr>
        <dsp:cNvPr id="0" name=""/>
        <dsp:cNvSpPr/>
      </dsp:nvSpPr>
      <dsp:spPr>
        <a:xfrm>
          <a:off x="3348489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3F877-C8B6-4C66-93A7-C1139CF3E0DD}">
      <dsp:nvSpPr>
        <dsp:cNvPr id="0" name=""/>
        <dsp:cNvSpPr/>
      </dsp:nvSpPr>
      <dsp:spPr>
        <a:xfrm>
          <a:off x="4015386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4E406-C0EA-4E1D-B4E4-58344253FF81}">
      <dsp:nvSpPr>
        <dsp:cNvPr id="0" name=""/>
        <dsp:cNvSpPr/>
      </dsp:nvSpPr>
      <dsp:spPr>
        <a:xfrm>
          <a:off x="4682810" y="3184453"/>
          <a:ext cx="1110265" cy="87865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5BE8-EF51-42A3-8D57-4CFE4A940A63}">
      <dsp:nvSpPr>
        <dsp:cNvPr id="0" name=""/>
        <dsp:cNvSpPr/>
      </dsp:nvSpPr>
      <dsp:spPr>
        <a:xfrm>
          <a:off x="679846" y="3272318"/>
          <a:ext cx="4806403" cy="7029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Устранение языковых барьеров в коммуникации людей</a:t>
          </a:r>
          <a:endParaRPr lang="ru-RU" sz="2100" kern="1200" dirty="0"/>
        </a:p>
      </dsp:txBody>
      <dsp:txXfrm>
        <a:off x="679846" y="3272318"/>
        <a:ext cx="4806403" cy="70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27961-B906-4576-8130-D172C48ED5AA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9D4A-072A-4FDE-9D6D-14356A0E9FC7}">
      <dsp:nvSpPr>
        <dsp:cNvPr id="0" name=""/>
        <dsp:cNvSpPr/>
      </dsp:nvSpPr>
      <dsp:spPr>
        <a:xfrm>
          <a:off x="511409" y="347956"/>
          <a:ext cx="765570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1985 г</a:t>
          </a:r>
          <a:endParaRPr lang="ru-RU" sz="3600" kern="1200" dirty="0"/>
        </a:p>
      </dsp:txBody>
      <dsp:txXfrm>
        <a:off x="511409" y="347956"/>
        <a:ext cx="7655707" cy="696274"/>
      </dsp:txXfrm>
    </dsp:sp>
    <dsp:sp modelId="{C67B5C4E-E9C2-4DA0-81BA-B8FEDF51EC88}">
      <dsp:nvSpPr>
        <dsp:cNvPr id="0" name=""/>
        <dsp:cNvSpPr/>
      </dsp:nvSpPr>
      <dsp:spPr>
        <a:xfrm>
          <a:off x="76237" y="260921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5BA295-F4C2-49C3-84BA-5C98D715C828}">
      <dsp:nvSpPr>
        <dsp:cNvPr id="0" name=""/>
        <dsp:cNvSpPr/>
      </dsp:nvSpPr>
      <dsp:spPr>
        <a:xfrm>
          <a:off x="910599" y="1392548"/>
          <a:ext cx="725651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err="1" smtClean="0"/>
            <a:t>Синсеты</a:t>
          </a:r>
          <a:endParaRPr lang="ru-RU" sz="3600" kern="1200" dirty="0"/>
        </a:p>
      </dsp:txBody>
      <dsp:txXfrm>
        <a:off x="910599" y="1392548"/>
        <a:ext cx="7256517" cy="696274"/>
      </dsp:txXfrm>
    </dsp:sp>
    <dsp:sp modelId="{C6DE5077-E6A4-4DFD-B3D2-98E08DB6BD38}">
      <dsp:nvSpPr>
        <dsp:cNvPr id="0" name=""/>
        <dsp:cNvSpPr/>
      </dsp:nvSpPr>
      <dsp:spPr>
        <a:xfrm>
          <a:off x="475427" y="1305514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F8DACB-F2D1-40C8-965C-197015EE4BED}">
      <dsp:nvSpPr>
        <dsp:cNvPr id="0" name=""/>
        <dsp:cNvSpPr/>
      </dsp:nvSpPr>
      <dsp:spPr>
        <a:xfrm>
          <a:off x="910599" y="2437140"/>
          <a:ext cx="725651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Гипонимы</a:t>
          </a:r>
          <a:endParaRPr lang="ru-RU" sz="3600" kern="1200" dirty="0"/>
        </a:p>
      </dsp:txBody>
      <dsp:txXfrm>
        <a:off x="910599" y="2437140"/>
        <a:ext cx="7256517" cy="696274"/>
      </dsp:txXfrm>
    </dsp:sp>
    <dsp:sp modelId="{58F2F11E-47C9-4428-9159-D06B728E2860}">
      <dsp:nvSpPr>
        <dsp:cNvPr id="0" name=""/>
        <dsp:cNvSpPr/>
      </dsp:nvSpPr>
      <dsp:spPr>
        <a:xfrm>
          <a:off x="475427" y="2350106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D4DA31-7180-4D8D-915F-69353322039A}">
      <dsp:nvSpPr>
        <dsp:cNvPr id="0" name=""/>
        <dsp:cNvSpPr/>
      </dsp:nvSpPr>
      <dsp:spPr>
        <a:xfrm>
          <a:off x="511409" y="3481732"/>
          <a:ext cx="765570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err="1" smtClean="0"/>
            <a:t>Гиперонимы</a:t>
          </a:r>
          <a:endParaRPr lang="ru-RU" sz="3600" kern="1200" dirty="0"/>
        </a:p>
      </dsp:txBody>
      <dsp:txXfrm>
        <a:off x="511409" y="3481732"/>
        <a:ext cx="7655707" cy="696274"/>
      </dsp:txXfrm>
    </dsp:sp>
    <dsp:sp modelId="{7D33FBC8-7474-48DC-9DBF-48966F23B884}">
      <dsp:nvSpPr>
        <dsp:cNvPr id="0" name=""/>
        <dsp:cNvSpPr/>
      </dsp:nvSpPr>
      <dsp:spPr>
        <a:xfrm>
          <a:off x="76237" y="3394698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80FA4-D021-4B43-90F1-95D34B68A43B}">
      <dsp:nvSpPr>
        <dsp:cNvPr id="0" name=""/>
        <dsp:cNvSpPr/>
      </dsp:nvSpPr>
      <dsp:spPr>
        <a:xfrm rot="5400000">
          <a:off x="1092024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C204F-4020-47A0-97E7-6FFD086488D7}">
      <dsp:nvSpPr>
        <dsp:cNvPr id="0" name=""/>
        <dsp:cNvSpPr/>
      </dsp:nvSpPr>
      <dsp:spPr>
        <a:xfrm>
          <a:off x="782177" y="25930"/>
          <a:ext cx="1968752" cy="13780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Wordnet</a:t>
          </a:r>
          <a:endParaRPr lang="ru-RU" sz="2100" kern="1200" dirty="0"/>
        </a:p>
      </dsp:txBody>
      <dsp:txXfrm>
        <a:off x="849461" y="93214"/>
        <a:ext cx="1834184" cy="1243494"/>
      </dsp:txXfrm>
    </dsp:sp>
    <dsp:sp modelId="{98FCE81B-CAB2-4775-9CE7-1E2B60D99356}">
      <dsp:nvSpPr>
        <dsp:cNvPr id="0" name=""/>
        <dsp:cNvSpPr/>
      </dsp:nvSpPr>
      <dsp:spPr>
        <a:xfrm>
          <a:off x="2750929" y="157360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err="1" smtClean="0"/>
            <a:t>Парсинг</a:t>
          </a:r>
          <a:endParaRPr lang="ru-RU" sz="1600" kern="1200" dirty="0"/>
        </a:p>
      </dsp:txBody>
      <dsp:txXfrm>
        <a:off x="2750929" y="157360"/>
        <a:ext cx="1431882" cy="1113811"/>
      </dsp:txXfrm>
    </dsp:sp>
    <dsp:sp modelId="{6AA2B6A4-4CBF-4058-A705-06FA9458537E}">
      <dsp:nvSpPr>
        <dsp:cNvPr id="0" name=""/>
        <dsp:cNvSpPr/>
      </dsp:nvSpPr>
      <dsp:spPr>
        <a:xfrm rot="5400000">
          <a:off x="2724329" y="287036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8EDC7-5E4F-48E1-A41E-72F5D9D496BB}">
      <dsp:nvSpPr>
        <dsp:cNvPr id="0" name=""/>
        <dsp:cNvSpPr/>
      </dsp:nvSpPr>
      <dsp:spPr>
        <a:xfrm>
          <a:off x="2414482" y="1573950"/>
          <a:ext cx="1968752" cy="13780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HyperGraphDB</a:t>
          </a:r>
          <a:endParaRPr lang="ru-RU" sz="2100" kern="1200" dirty="0"/>
        </a:p>
      </dsp:txBody>
      <dsp:txXfrm>
        <a:off x="2481766" y="1641234"/>
        <a:ext cx="1834184" cy="1243494"/>
      </dsp:txXfrm>
    </dsp:sp>
    <dsp:sp modelId="{50C6BFEA-1646-4842-BE7C-ADB5ACDB1B8B}">
      <dsp:nvSpPr>
        <dsp:cNvPr id="0" name=""/>
        <dsp:cNvSpPr/>
      </dsp:nvSpPr>
      <dsp:spPr>
        <a:xfrm>
          <a:off x="4383234" y="170537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Java</a:t>
          </a:r>
          <a:endParaRPr lang="ru-RU" sz="1600" kern="1200" dirty="0"/>
        </a:p>
      </dsp:txBody>
      <dsp:txXfrm>
        <a:off x="4383234" y="1705379"/>
        <a:ext cx="1431882" cy="1113811"/>
      </dsp:txXfrm>
    </dsp:sp>
    <dsp:sp modelId="{E1D65E0A-FFE0-456E-8CB2-AFA39CDE54BA}">
      <dsp:nvSpPr>
        <dsp:cNvPr id="0" name=""/>
        <dsp:cNvSpPr/>
      </dsp:nvSpPr>
      <dsp:spPr>
        <a:xfrm>
          <a:off x="4046787" y="3121969"/>
          <a:ext cx="1968752" cy="13780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Editor</a:t>
          </a:r>
          <a:endParaRPr lang="ru-RU" sz="2100" kern="1200" dirty="0"/>
        </a:p>
      </dsp:txBody>
      <dsp:txXfrm>
        <a:off x="4114071" y="3189253"/>
        <a:ext cx="1834184" cy="1243494"/>
      </dsp:txXfrm>
    </dsp:sp>
    <dsp:sp modelId="{05616EAA-0463-4C6A-98E3-F86F4D4E3608}">
      <dsp:nvSpPr>
        <dsp:cNvPr id="0" name=""/>
        <dsp:cNvSpPr/>
      </dsp:nvSpPr>
      <dsp:spPr>
        <a:xfrm>
          <a:off x="6015539" y="325339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GWT</a:t>
          </a:r>
          <a:endParaRPr lang="ru-RU" sz="2800" kern="1200" dirty="0"/>
        </a:p>
      </dsp:txBody>
      <dsp:txXfrm>
        <a:off x="6015539" y="3253399"/>
        <a:ext cx="1431882" cy="1113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344816" cy="6858000"/>
          </a:xfrm>
        </p:spPr>
        <p:txBody>
          <a:bodyPr>
            <a:no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 профессионального образования 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Баумана»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(МГТУ им. Н.Э. Баумана) 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Факультет ИУ – «Информатика и системы управления»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Кафедра ИУ-3 – «Информационные системы и телекоммуникации» 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статья на тему</a:t>
            </a:r>
            <a:b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«Редактор языковых баз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гиперграфовой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базы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данных»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Студент 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группы ИУ3-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                         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Лопатин И.С.</a:t>
            </a:r>
            <a:b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Преподаватель 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кафедры ИУ-3                                     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Иванов А.М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2016</a:t>
            </a:r>
          </a:p>
        </p:txBody>
      </p:sp>
    </p:spTree>
    <p:extLst>
      <p:ext uri="{BB962C8B-B14F-4D97-AF65-F5344CB8AC3E}">
        <p14:creationId xmlns:p14="http://schemas.microsoft.com/office/powerpoint/2010/main" val="27508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100" dirty="0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Введение</a:t>
            </a:r>
            <a:endParaRPr lang="ru-RU" b="1" spc="100" dirty="0">
              <a:ln w="180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819133774"/>
              </p:ext>
            </p:extLst>
          </p:nvPr>
        </p:nvGraphicFramePr>
        <p:xfrm>
          <a:off x="1619672" y="1628800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05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 err="1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Wordnet</a:t>
            </a:r>
            <a:endParaRPr lang="ru-RU" b="1" spc="100" dirty="0">
              <a:ln w="180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67831"/>
              </p:ext>
            </p:extLst>
          </p:nvPr>
        </p:nvGraphicFramePr>
        <p:xfrm>
          <a:off x="467544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34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b="1" spc="100" dirty="0" err="1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Графовое</a:t>
            </a:r>
            <a:r>
              <a:rPr lang="ru-RU" b="1" spc="100" dirty="0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представление в </a:t>
            </a:r>
            <a:r>
              <a:rPr lang="en-US" b="1" spc="100" dirty="0" err="1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Wordnet</a:t>
            </a:r>
            <a:endParaRPr lang="ru-RU" b="1" spc="100" dirty="0">
              <a:ln w="180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00"/>
                    </a14:imgEffect>
                    <a14:imgEffect>
                      <a14:saturation sat="2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6408712" cy="4560193"/>
          </a:xfrm>
          <a:ln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040000" sx="102000" sy="102000" rotWithShape="0">
              <a:schemeClr val="tx2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 err="1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HypergraphDB</a:t>
            </a:r>
            <a:endParaRPr lang="ru-RU" b="1" spc="100" dirty="0">
              <a:ln w="180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5688632" cy="4066242"/>
          </a:xfrm>
        </p:spPr>
      </p:pic>
    </p:spTree>
    <p:extLst>
      <p:ext uri="{BB962C8B-B14F-4D97-AF65-F5344CB8AC3E}">
        <p14:creationId xmlns:p14="http://schemas.microsoft.com/office/powerpoint/2010/main" val="19845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 err="1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HypergraphDB</a:t>
            </a:r>
            <a:endParaRPr lang="ru-RU" b="1" spc="100" dirty="0">
              <a:ln w="180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Преимущества:</a:t>
            </a:r>
            <a:endParaRPr lang="en-US" dirty="0"/>
          </a:p>
          <a:p>
            <a:r>
              <a:rPr lang="en-US" dirty="0"/>
              <a:t>• </a:t>
            </a:r>
            <a:r>
              <a:rPr lang="ru-RU" dirty="0" smtClean="0"/>
              <a:t>Автоматическое построение всех представлений</a:t>
            </a:r>
            <a:endParaRPr lang="en-US" dirty="0"/>
          </a:p>
          <a:p>
            <a:r>
              <a:rPr lang="en-US" dirty="0"/>
              <a:t>• </a:t>
            </a:r>
            <a:r>
              <a:rPr lang="ru-RU" dirty="0" smtClean="0"/>
              <a:t>Логика высокого порядка</a:t>
            </a:r>
            <a:endParaRPr lang="en-US" dirty="0"/>
          </a:p>
          <a:p>
            <a:r>
              <a:rPr lang="en-US" dirty="0"/>
              <a:t>• </a:t>
            </a:r>
            <a:r>
              <a:rPr lang="ru-RU" dirty="0" smtClean="0"/>
              <a:t>Рекурсивная структура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 smtClean="0"/>
              <a:t>уровни абстракции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 err="1" smtClean="0"/>
              <a:t>контекстуализация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N‐</a:t>
            </a:r>
            <a:r>
              <a:rPr lang="ru-RU" dirty="0" smtClean="0"/>
              <a:t>размерные отношения отображаются в более привычном и компактном виде </a:t>
            </a:r>
            <a:r>
              <a:rPr lang="en-US" dirty="0" smtClean="0"/>
              <a:t>–</a:t>
            </a:r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/>
              <a:t>between(New Jersey, New York, Boston)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3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структура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428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6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90466"/>
          </a:xfrm>
        </p:spPr>
        <p:txBody>
          <a:bodyPr>
            <a:normAutofit/>
          </a:bodyPr>
          <a:lstStyle/>
          <a:p>
            <a:r>
              <a:rPr lang="ru-RU" sz="5400" b="1" spc="100" dirty="0" smtClean="0">
                <a:ln w="180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Спасибо за внимание</a:t>
            </a:r>
            <a:endParaRPr lang="ru-RU" sz="5400" b="1" spc="100" dirty="0">
              <a:ln w="180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91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Федеральное государственное бюджетное образовательное учреждение высшего профессионального образования  «Московский государственный технический университет имени Н.Э. Баумана» (МГТУ им. Н.Э. Баумана)   Факультет ИУ – «Информатика и системы управления»  Кафедра ИУ-3 – «Информационные системы и телекоммуникации»      статья на тему   «Редактор языковых баз Wordnet с использованием гиперграфовой базы данных»           Студент группы ИУ3-27М                                                Лопатин И.С.     Преподаватель кафедры ИУ-3                                          Иванов А.М       Москва, 2016</vt:lpstr>
      <vt:lpstr>Введение</vt:lpstr>
      <vt:lpstr>Wordnet</vt:lpstr>
      <vt:lpstr>Графовое представление в Wordnet</vt:lpstr>
      <vt:lpstr>HypergraphDB</vt:lpstr>
      <vt:lpstr>HypergraphDB</vt:lpstr>
      <vt:lpstr>Общая структура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профессионального образования  «Московский государственный технический университет имени Н.Э. Баумана» (МГТУ им. Н.Э. Баумана)   Факультет ИУ – «Информатика и системы управления»  Кафедра ИУ-3 – «Информационные системы и телекоммуникации»     статья на тему   «Редактор языковых баз Wordnet с использованием гиперграфовой базы данных»             Студент группы ИУ3-27М                                              Лопатин И.С.     Преподаватель кафедры ИУ-3                                          Иванов А.М       Москва, 2016</dc:title>
  <dc:creator>shark</dc:creator>
  <cp:lastModifiedBy>shark</cp:lastModifiedBy>
  <cp:revision>22</cp:revision>
  <dcterms:created xsi:type="dcterms:W3CDTF">2016-04-06T17:32:25Z</dcterms:created>
  <dcterms:modified xsi:type="dcterms:W3CDTF">2016-04-07T08:39:06Z</dcterms:modified>
</cp:coreProperties>
</file>