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58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1287D-A7A6-4456-A368-F345EDADAF50}" type="doc">
      <dgm:prSet loTypeId="urn:microsoft.com/office/officeart/2005/8/layout/hierarchy1#5" loCatId="hierarchy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TW" altLang="en-US"/>
        </a:p>
      </dgm:t>
    </dgm:pt>
    <dgm:pt modelId="{FCBFC9DD-F566-43CE-B8F2-5B0A3F9493FF}">
      <dgm:prSet phldrT="[文字]"/>
      <dgm:spPr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網站首頁</a:t>
          </a:r>
          <a:endParaRPr lang="zh-TW" altLang="en-US" dirty="0">
            <a:latin typeface="HanziPen TC" charset="-120"/>
            <a:ea typeface="HanziPen TC" charset="-120"/>
            <a:cs typeface="HanziPen TC" charset="-120"/>
          </a:endParaRPr>
        </a:p>
      </dgm:t>
    </dgm:pt>
    <dgm:pt modelId="{4EACD158-257C-49C6-A104-D3421851825E}" type="parTrans" cxnId="{2208AE98-21E9-4296-80AE-817F5C518818}">
      <dgm:prSet/>
      <dgm:spPr/>
      <dgm:t>
        <a:bodyPr/>
        <a:lstStyle/>
        <a:p>
          <a:endParaRPr lang="zh-TW" altLang="en-US"/>
        </a:p>
      </dgm:t>
    </dgm:pt>
    <dgm:pt modelId="{68135372-06A6-439B-A0FB-36EFBB52971F}" type="sibTrans" cxnId="{2208AE98-21E9-4296-80AE-817F5C518818}">
      <dgm:prSet/>
      <dgm:spPr/>
      <dgm:t>
        <a:bodyPr/>
        <a:lstStyle/>
        <a:p>
          <a:endParaRPr lang="zh-TW" altLang="en-US"/>
        </a:p>
      </dgm:t>
    </dgm:pt>
    <dgm:pt modelId="{EAA46CAE-AFDD-42D4-884E-3A2620C8B66C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規則介紹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8E21D45C-3AA5-4F9D-BA1E-8A2EB7D05FC5}" type="parTrans" cxnId="{E4F5565A-5308-4822-8042-5077D5FBB376}">
      <dgm:prSet/>
      <dgm:spPr/>
      <dgm:t>
        <a:bodyPr/>
        <a:lstStyle/>
        <a:p>
          <a:endParaRPr lang="zh-TW" altLang="en-US"/>
        </a:p>
      </dgm:t>
    </dgm:pt>
    <dgm:pt modelId="{33E0E419-0E3B-48C3-BCE3-A916B29B2BAC}" type="sibTrans" cxnId="{E4F5565A-5308-4822-8042-5077D5FBB376}">
      <dgm:prSet/>
      <dgm:spPr/>
      <dgm:t>
        <a:bodyPr/>
        <a:lstStyle/>
        <a:p>
          <a:endParaRPr lang="zh-TW" altLang="en-US"/>
        </a:p>
      </dgm:t>
    </dgm:pt>
    <dgm:pt modelId="{97039AF6-5BC5-4A97-AC78-032E11BFEC23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批貨材料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5BC217EA-46D5-4FAD-84AB-F99FADF037D4}" type="parTrans" cxnId="{13A630F0-1A81-4A8E-99A9-FEAC2556D5F8}">
      <dgm:prSet/>
      <dgm:spPr/>
      <dgm:t>
        <a:bodyPr/>
        <a:lstStyle/>
        <a:p>
          <a:endParaRPr lang="zh-TW" altLang="en-US"/>
        </a:p>
      </dgm:t>
    </dgm:pt>
    <dgm:pt modelId="{48A9A16B-AEF8-48A6-A255-B280B95151CE}" type="sibTrans" cxnId="{13A630F0-1A81-4A8E-99A9-FEAC2556D5F8}">
      <dgm:prSet/>
      <dgm:spPr/>
      <dgm:t>
        <a:bodyPr/>
        <a:lstStyle/>
        <a:p>
          <a:endParaRPr lang="zh-TW" altLang="en-US"/>
        </a:p>
      </dgm:t>
    </dgm:pt>
    <dgm:pt modelId="{1101CB27-8837-4303-81A0-DE9DCA4A910E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讓大師們評價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BF8B9DA7-84B7-4161-8DA6-AB77F5252065}" type="parTrans" cxnId="{BF012621-F6C1-4FD7-B688-BC1940BB7739}">
      <dgm:prSet/>
      <dgm:spPr/>
      <dgm:t>
        <a:bodyPr/>
        <a:lstStyle/>
        <a:p>
          <a:endParaRPr lang="zh-TW" altLang="en-US"/>
        </a:p>
      </dgm:t>
    </dgm:pt>
    <dgm:pt modelId="{378D46A7-D8A6-4CBB-965B-81343CEFD643}" type="sibTrans" cxnId="{BF012621-F6C1-4FD7-B688-BC1940BB7739}">
      <dgm:prSet/>
      <dgm:spPr/>
      <dgm:t>
        <a:bodyPr/>
        <a:lstStyle/>
        <a:p>
          <a:endParaRPr lang="zh-TW" altLang="en-US"/>
        </a:p>
      </dgm:t>
    </dgm:pt>
    <dgm:pt modelId="{BE9F318B-57B7-4BE7-8910-8854E5E25C23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調配烹製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C77C1861-03A0-4B3D-BEE8-B41C61FEA368}" type="parTrans" cxnId="{C999702B-2A61-4F79-A31C-983FA7A2DF3A}">
      <dgm:prSet/>
      <dgm:spPr/>
      <dgm:t>
        <a:bodyPr/>
        <a:lstStyle/>
        <a:p>
          <a:endParaRPr lang="zh-TW" altLang="en-US"/>
        </a:p>
      </dgm:t>
    </dgm:pt>
    <dgm:pt modelId="{9B086E80-B40D-4602-92B5-4B57F98B3E5E}" type="sibTrans" cxnId="{C999702B-2A61-4F79-A31C-983FA7A2DF3A}">
      <dgm:prSet/>
      <dgm:spPr/>
      <dgm:t>
        <a:bodyPr/>
        <a:lstStyle/>
        <a:p>
          <a:endParaRPr lang="zh-TW" altLang="en-US"/>
        </a:p>
      </dgm:t>
    </dgm:pt>
    <dgm:pt modelId="{125BA25C-4510-4BEF-BBBA-124C7F420B48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開始遊戲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7576C61B-CFBA-4B9B-BA86-F00A218E7806}" type="parTrans" cxnId="{002F2484-25B9-4491-ABF4-35F4938FA3EA}">
      <dgm:prSet/>
      <dgm:spPr/>
      <dgm:t>
        <a:bodyPr/>
        <a:lstStyle/>
        <a:p>
          <a:endParaRPr lang="zh-TW" altLang="en-US"/>
        </a:p>
      </dgm:t>
    </dgm:pt>
    <dgm:pt modelId="{C17EB413-786A-4F6F-A568-2872ED3BC9FF}" type="sibTrans" cxnId="{002F2484-25B9-4491-ABF4-35F4938FA3EA}">
      <dgm:prSet/>
      <dgm:spPr/>
      <dgm:t>
        <a:bodyPr/>
        <a:lstStyle/>
        <a:p>
          <a:endParaRPr lang="zh-TW" altLang="en-US"/>
        </a:p>
      </dgm:t>
    </dgm:pt>
    <dgm:pt modelId="{A411E598-F0CE-4A52-81C3-E9740810191A}">
      <dgm:prSet phldrT="[文字]"/>
      <dgm:spPr/>
      <dgm:t>
        <a:bodyPr/>
        <a:lstStyle/>
        <a:p>
          <a:r>
            <a:rPr lang="zh-TW" altLang="en-US" dirty="0" smtClean="0">
              <a:latin typeface="HanziPen TC" charset="-120"/>
              <a:ea typeface="HanziPen TC" charset="-120"/>
              <a:cs typeface="HanziPen TC" charset="-120"/>
            </a:rPr>
            <a:t>說明文件</a:t>
          </a:r>
          <a:endParaRPr lang="en-US" altLang="zh-TW" dirty="0" smtClean="0">
            <a:latin typeface="HanziPen TC" charset="-120"/>
            <a:ea typeface="HanziPen TC" charset="-120"/>
            <a:cs typeface="HanziPen TC" charset="-120"/>
          </a:endParaRPr>
        </a:p>
      </dgm:t>
    </dgm:pt>
    <dgm:pt modelId="{B870FF0B-F0B4-488C-B2E8-20C99F34E5B5}" type="parTrans" cxnId="{8AD2AB41-470E-4F27-8132-6A247ABDD98A}">
      <dgm:prSet/>
      <dgm:spPr/>
      <dgm:t>
        <a:bodyPr/>
        <a:lstStyle/>
        <a:p>
          <a:endParaRPr lang="zh-TW" altLang="en-US"/>
        </a:p>
      </dgm:t>
    </dgm:pt>
    <dgm:pt modelId="{1AB9C41E-48B6-4322-AF1D-4FB970838DEA}" type="sibTrans" cxnId="{8AD2AB41-470E-4F27-8132-6A247ABDD98A}">
      <dgm:prSet/>
      <dgm:spPr/>
      <dgm:t>
        <a:bodyPr/>
        <a:lstStyle/>
        <a:p>
          <a:endParaRPr lang="zh-TW" altLang="en-US"/>
        </a:p>
      </dgm:t>
    </dgm:pt>
    <dgm:pt modelId="{E2E7C275-F89B-5345-B7D9-222C42583BE7}">
      <dgm:prSet/>
      <dgm:spPr/>
      <dgm:t>
        <a:bodyPr/>
        <a:lstStyle/>
        <a:p>
          <a:r>
            <a:rPr lang="zh-TW" altLang="en-US" dirty="0" smtClean="0"/>
            <a:t>遊戲中繼站</a:t>
          </a:r>
          <a:endParaRPr lang="zh-TW" altLang="en-US" dirty="0"/>
        </a:p>
      </dgm:t>
    </dgm:pt>
    <dgm:pt modelId="{BA285D36-AE8C-6643-B4B1-D52A123DEF2E}" type="parTrans" cxnId="{5D794643-BA28-1846-8212-004A9443039A}">
      <dgm:prSet/>
      <dgm:spPr/>
      <dgm:t>
        <a:bodyPr/>
        <a:lstStyle/>
        <a:p>
          <a:endParaRPr lang="zh-TW" altLang="en-US"/>
        </a:p>
      </dgm:t>
    </dgm:pt>
    <dgm:pt modelId="{DD3A7EAC-8819-6C4C-8854-DB63A6267DC5}" type="sibTrans" cxnId="{5D794643-BA28-1846-8212-004A9443039A}">
      <dgm:prSet/>
      <dgm:spPr/>
      <dgm:t>
        <a:bodyPr/>
        <a:lstStyle/>
        <a:p>
          <a:endParaRPr lang="zh-TW" altLang="en-US"/>
        </a:p>
      </dgm:t>
    </dgm:pt>
    <dgm:pt modelId="{C7B81E81-4238-47EE-B7F7-2916CCD5B501}" type="pres">
      <dgm:prSet presAssocID="{8011287D-A7A6-4456-A368-F345EDADAF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9D90359-6EB5-433B-AB74-F3C6C6B3966E}" type="pres">
      <dgm:prSet presAssocID="{FCBFC9DD-F566-43CE-B8F2-5B0A3F9493FF}" presName="hierRoot1" presStyleCnt="0"/>
      <dgm:spPr/>
      <dgm:t>
        <a:bodyPr/>
        <a:lstStyle/>
        <a:p>
          <a:endParaRPr lang="zh-TW" altLang="en-US"/>
        </a:p>
      </dgm:t>
    </dgm:pt>
    <dgm:pt modelId="{EE03A962-A0F9-4238-A8F5-5C17343EF32A}" type="pres">
      <dgm:prSet presAssocID="{FCBFC9DD-F566-43CE-B8F2-5B0A3F9493FF}" presName="composite" presStyleCnt="0"/>
      <dgm:spPr/>
      <dgm:t>
        <a:bodyPr/>
        <a:lstStyle/>
        <a:p>
          <a:endParaRPr lang="zh-TW" altLang="en-US"/>
        </a:p>
      </dgm:t>
    </dgm:pt>
    <dgm:pt modelId="{DBDD5497-360C-4CBE-B230-3955573E2C1B}" type="pres">
      <dgm:prSet presAssocID="{FCBFC9DD-F566-43CE-B8F2-5B0A3F9493FF}" presName="background" presStyleLbl="node0" presStyleIdx="0" presStyleCnt="1"/>
      <dgm:spPr/>
      <dgm:t>
        <a:bodyPr/>
        <a:lstStyle/>
        <a:p>
          <a:endParaRPr lang="zh-TW" altLang="en-US"/>
        </a:p>
      </dgm:t>
    </dgm:pt>
    <dgm:pt modelId="{3B38F414-D62A-46D4-934A-41BF83B9A4F3}" type="pres">
      <dgm:prSet presAssocID="{FCBFC9DD-F566-43CE-B8F2-5B0A3F9493FF}" presName="text" presStyleLbl="fgAcc0" presStyleIdx="0" presStyleCnt="1" custScaleX="112027" custScaleY="97939" custLinFactNeighborX="-97758" custLinFactNeighborY="-6438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7C6436-0443-454D-B8D1-A3E7475A629F}" type="pres">
      <dgm:prSet presAssocID="{FCBFC9DD-F566-43CE-B8F2-5B0A3F9493FF}" presName="hierChild2" presStyleCnt="0"/>
      <dgm:spPr/>
      <dgm:t>
        <a:bodyPr/>
        <a:lstStyle/>
        <a:p>
          <a:endParaRPr lang="zh-TW" altLang="en-US"/>
        </a:p>
      </dgm:t>
    </dgm:pt>
    <dgm:pt modelId="{2CDE66BF-117E-4798-8B51-26827150A33D}" type="pres">
      <dgm:prSet presAssocID="{8E21D45C-3AA5-4F9D-BA1E-8A2EB7D05FC5}" presName="Name10" presStyleLbl="parChTrans1D2" presStyleIdx="0" presStyleCnt="3"/>
      <dgm:spPr/>
      <dgm:t>
        <a:bodyPr/>
        <a:lstStyle/>
        <a:p>
          <a:endParaRPr lang="zh-TW" altLang="en-US"/>
        </a:p>
      </dgm:t>
    </dgm:pt>
    <dgm:pt modelId="{F7B1FBD9-C6FE-4388-BDDE-404ED9D5D11D}" type="pres">
      <dgm:prSet presAssocID="{EAA46CAE-AFDD-42D4-884E-3A2620C8B66C}" presName="hierRoot2" presStyleCnt="0"/>
      <dgm:spPr/>
      <dgm:t>
        <a:bodyPr/>
        <a:lstStyle/>
        <a:p>
          <a:endParaRPr lang="zh-TW" altLang="en-US"/>
        </a:p>
      </dgm:t>
    </dgm:pt>
    <dgm:pt modelId="{706C4FE5-A4D4-4DCF-9CEB-31A32B705F25}" type="pres">
      <dgm:prSet presAssocID="{EAA46CAE-AFDD-42D4-884E-3A2620C8B66C}" presName="composite2" presStyleCnt="0"/>
      <dgm:spPr/>
      <dgm:t>
        <a:bodyPr/>
        <a:lstStyle/>
        <a:p>
          <a:endParaRPr lang="zh-TW" altLang="en-US"/>
        </a:p>
      </dgm:t>
    </dgm:pt>
    <dgm:pt modelId="{9AB8BA2B-3DA5-424D-A070-73109915F9C0}" type="pres">
      <dgm:prSet presAssocID="{EAA46CAE-AFDD-42D4-884E-3A2620C8B66C}" presName="background2" presStyleLbl="node2" presStyleIdx="0" presStyleCnt="3"/>
      <dgm:spPr/>
      <dgm:t>
        <a:bodyPr/>
        <a:lstStyle/>
        <a:p>
          <a:endParaRPr lang="zh-TW" altLang="en-US"/>
        </a:p>
      </dgm:t>
    </dgm:pt>
    <dgm:pt modelId="{7FD94052-3F1D-4A03-B110-8B91D7C57A4D}" type="pres">
      <dgm:prSet presAssocID="{EAA46CAE-AFDD-42D4-884E-3A2620C8B66C}" presName="text2" presStyleLbl="fgAcc2" presStyleIdx="0" presStyleCnt="3" custAng="0" custScaleX="106100" custScaleY="101568" custLinFactX="-78276" custLinFactNeighborX="-100000" custLinFactNeighborY="-287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BA10DA-F782-4A78-9808-CE92F592AA62}" type="pres">
      <dgm:prSet presAssocID="{EAA46CAE-AFDD-42D4-884E-3A2620C8B66C}" presName="hierChild3" presStyleCnt="0"/>
      <dgm:spPr/>
      <dgm:t>
        <a:bodyPr/>
        <a:lstStyle/>
        <a:p>
          <a:endParaRPr lang="zh-TW" altLang="en-US"/>
        </a:p>
      </dgm:t>
    </dgm:pt>
    <dgm:pt modelId="{321C8CD9-55EE-4B1D-B374-BFCA4B5DA044}" type="pres">
      <dgm:prSet presAssocID="{B870FF0B-F0B4-488C-B2E8-20C99F34E5B5}" presName="Name10" presStyleLbl="parChTrans1D2" presStyleIdx="1" presStyleCnt="3"/>
      <dgm:spPr/>
      <dgm:t>
        <a:bodyPr/>
        <a:lstStyle/>
        <a:p>
          <a:endParaRPr lang="zh-TW" altLang="en-US"/>
        </a:p>
      </dgm:t>
    </dgm:pt>
    <dgm:pt modelId="{9CBF76B6-163E-4C04-BFCC-53A54B441306}" type="pres">
      <dgm:prSet presAssocID="{A411E598-F0CE-4A52-81C3-E9740810191A}" presName="hierRoot2" presStyleCnt="0"/>
      <dgm:spPr/>
    </dgm:pt>
    <dgm:pt modelId="{9845E4B5-36C7-4715-A954-28137C6D1AB9}" type="pres">
      <dgm:prSet presAssocID="{A411E598-F0CE-4A52-81C3-E9740810191A}" presName="composite2" presStyleCnt="0"/>
      <dgm:spPr/>
    </dgm:pt>
    <dgm:pt modelId="{D5130945-4F9A-4DF9-B713-A4619CDA708F}" type="pres">
      <dgm:prSet presAssocID="{A411E598-F0CE-4A52-81C3-E9740810191A}" presName="background2" presStyleLbl="node2" presStyleIdx="1" presStyleCnt="3"/>
      <dgm:spPr/>
    </dgm:pt>
    <dgm:pt modelId="{D9E1B72B-A3A9-47C2-9A1A-DF30815C2DB1}" type="pres">
      <dgm:prSet presAssocID="{A411E598-F0CE-4A52-81C3-E9740810191A}" presName="text2" presStyleLbl="fgAcc2" presStyleIdx="1" presStyleCnt="3" custScaleX="107568" custScaleY="106698" custLinFactX="-1454" custLinFactNeighborX="-100000" custLinFactNeighborY="-38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8393813-2587-4C09-BB1A-39796B0C4957}" type="pres">
      <dgm:prSet presAssocID="{A411E598-F0CE-4A52-81C3-E9740810191A}" presName="hierChild3" presStyleCnt="0"/>
      <dgm:spPr/>
    </dgm:pt>
    <dgm:pt modelId="{05376758-EF2D-4BDC-89B6-BE98A0C47F90}" type="pres">
      <dgm:prSet presAssocID="{7576C61B-CFBA-4B9B-BA86-F00A218E7806}" presName="Name10" presStyleLbl="parChTrans1D2" presStyleIdx="2" presStyleCnt="3"/>
      <dgm:spPr/>
      <dgm:t>
        <a:bodyPr/>
        <a:lstStyle/>
        <a:p>
          <a:endParaRPr lang="zh-TW" altLang="en-US"/>
        </a:p>
      </dgm:t>
    </dgm:pt>
    <dgm:pt modelId="{56431685-1CC4-4EFC-834E-6E60D49FB80F}" type="pres">
      <dgm:prSet presAssocID="{125BA25C-4510-4BEF-BBBA-124C7F420B48}" presName="hierRoot2" presStyleCnt="0"/>
      <dgm:spPr/>
    </dgm:pt>
    <dgm:pt modelId="{00FAFD91-5EC0-4CF4-A118-7F699E860FC9}" type="pres">
      <dgm:prSet presAssocID="{125BA25C-4510-4BEF-BBBA-124C7F420B48}" presName="composite2" presStyleCnt="0"/>
      <dgm:spPr/>
    </dgm:pt>
    <dgm:pt modelId="{5D7E36AA-90DE-44AF-B046-96B5E5A836B6}" type="pres">
      <dgm:prSet presAssocID="{125BA25C-4510-4BEF-BBBA-124C7F420B48}" presName="background2" presStyleLbl="node2" presStyleIdx="2" presStyleCnt="3"/>
      <dgm:spPr/>
    </dgm:pt>
    <dgm:pt modelId="{46BA5DF0-1CCA-46B2-8C6A-1406C35439D0}" type="pres">
      <dgm:prSet presAssocID="{125BA25C-4510-4BEF-BBBA-124C7F420B48}" presName="text2" presStyleLbl="fgAcc2" presStyleIdx="2" presStyleCnt="3" custLinFactNeighborX="74929" custLinFactNeighborY="-27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3EC7B7-A9F8-49E9-A693-A5F78745C621}" type="pres">
      <dgm:prSet presAssocID="{125BA25C-4510-4BEF-BBBA-124C7F420B48}" presName="hierChild3" presStyleCnt="0"/>
      <dgm:spPr/>
    </dgm:pt>
    <dgm:pt modelId="{BB788A6F-A637-40A5-A559-0B2154BCE55B}" type="pres">
      <dgm:prSet presAssocID="{5BC217EA-46D5-4FAD-84AB-F99FADF037D4}" presName="Name17" presStyleLbl="parChTrans1D3" presStyleIdx="0" presStyleCnt="3"/>
      <dgm:spPr/>
      <dgm:t>
        <a:bodyPr/>
        <a:lstStyle/>
        <a:p>
          <a:endParaRPr lang="zh-TW" altLang="en-US"/>
        </a:p>
      </dgm:t>
    </dgm:pt>
    <dgm:pt modelId="{47B9F800-00F0-4111-9BEC-883F4C6EEC3E}" type="pres">
      <dgm:prSet presAssocID="{97039AF6-5BC5-4A97-AC78-032E11BFEC23}" presName="hierRoot3" presStyleCnt="0"/>
      <dgm:spPr/>
    </dgm:pt>
    <dgm:pt modelId="{8B4DC1AB-CAC3-4612-A500-393CB02A5945}" type="pres">
      <dgm:prSet presAssocID="{97039AF6-5BC5-4A97-AC78-032E11BFEC23}" presName="composite3" presStyleCnt="0"/>
      <dgm:spPr/>
    </dgm:pt>
    <dgm:pt modelId="{5BAE14DC-54FC-48DB-B170-31C7FB5AB710}" type="pres">
      <dgm:prSet presAssocID="{97039AF6-5BC5-4A97-AC78-032E11BFEC23}" presName="background3" presStyleLbl="node3" presStyleIdx="0" presStyleCnt="3"/>
      <dgm:spPr/>
    </dgm:pt>
    <dgm:pt modelId="{C8FFABAC-CDB4-4A5F-990F-8695B1618736}" type="pres">
      <dgm:prSet presAssocID="{97039AF6-5BC5-4A97-AC78-032E11BFEC23}" presName="text3" presStyleLbl="fgAcc3" presStyleIdx="0" presStyleCnt="3" custLinFactNeighborX="46319" custLinFactNeighborY="-171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77B8752-D4A4-4EB6-A953-799BE0527AB6}" type="pres">
      <dgm:prSet presAssocID="{97039AF6-5BC5-4A97-AC78-032E11BFEC23}" presName="hierChild4" presStyleCnt="0"/>
      <dgm:spPr/>
    </dgm:pt>
    <dgm:pt modelId="{46695B72-4FD2-4A40-B77A-00B5F73CC37B}" type="pres">
      <dgm:prSet presAssocID="{BA285D36-AE8C-6643-B4B1-D52A123DEF2E}" presName="Name17" presStyleLbl="parChTrans1D3" presStyleIdx="1" presStyleCnt="3"/>
      <dgm:spPr/>
    </dgm:pt>
    <dgm:pt modelId="{0D04DC00-A034-2042-ADC9-8D3FEE3F2186}" type="pres">
      <dgm:prSet presAssocID="{E2E7C275-F89B-5345-B7D9-222C42583BE7}" presName="hierRoot3" presStyleCnt="0"/>
      <dgm:spPr/>
    </dgm:pt>
    <dgm:pt modelId="{BB64D276-36A5-8A4B-8214-38A9A258E134}" type="pres">
      <dgm:prSet presAssocID="{E2E7C275-F89B-5345-B7D9-222C42583BE7}" presName="composite3" presStyleCnt="0"/>
      <dgm:spPr/>
    </dgm:pt>
    <dgm:pt modelId="{453E1EFE-0B0B-EF46-875B-A168FBB3BE61}" type="pres">
      <dgm:prSet presAssocID="{E2E7C275-F89B-5345-B7D9-222C42583BE7}" presName="background3" presStyleLbl="node3" presStyleIdx="1" presStyleCnt="3"/>
      <dgm:spPr/>
    </dgm:pt>
    <dgm:pt modelId="{6256509B-DCA1-FA49-B577-F2A1FA2E289D}" type="pres">
      <dgm:prSet presAssocID="{E2E7C275-F89B-5345-B7D9-222C42583BE7}" presName="text3" presStyleLbl="fgAcc3" presStyleIdx="1" presStyleCnt="3" custLinFactNeighborX="86820" custLinFactNeighborY="-1094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B80202-1F6B-CA43-B98A-0BF01AF56088}" type="pres">
      <dgm:prSet presAssocID="{E2E7C275-F89B-5345-B7D9-222C42583BE7}" presName="hierChild4" presStyleCnt="0"/>
      <dgm:spPr/>
    </dgm:pt>
    <dgm:pt modelId="{B4FBFD40-CF5E-463C-BB4F-73A4D7099711}" type="pres">
      <dgm:prSet presAssocID="{C77C1861-03A0-4B3D-BEE8-B41C61FEA368}" presName="Name17" presStyleLbl="parChTrans1D3" presStyleIdx="2" presStyleCnt="3"/>
      <dgm:spPr/>
      <dgm:t>
        <a:bodyPr/>
        <a:lstStyle/>
        <a:p>
          <a:endParaRPr lang="zh-TW" altLang="en-US"/>
        </a:p>
      </dgm:t>
    </dgm:pt>
    <dgm:pt modelId="{DF8A6B6F-DF01-49BC-9ED6-9EF79E893742}" type="pres">
      <dgm:prSet presAssocID="{BE9F318B-57B7-4BE7-8910-8854E5E25C23}" presName="hierRoot3" presStyleCnt="0"/>
      <dgm:spPr/>
    </dgm:pt>
    <dgm:pt modelId="{C5F6B497-2DAB-496A-BA99-707AD079B0B1}" type="pres">
      <dgm:prSet presAssocID="{BE9F318B-57B7-4BE7-8910-8854E5E25C23}" presName="composite3" presStyleCnt="0"/>
      <dgm:spPr/>
    </dgm:pt>
    <dgm:pt modelId="{66708375-8BE4-4FC6-9724-86CC209410FC}" type="pres">
      <dgm:prSet presAssocID="{BE9F318B-57B7-4BE7-8910-8854E5E25C23}" presName="background3" presStyleLbl="node3" presStyleIdx="2" presStyleCnt="3"/>
      <dgm:spPr/>
    </dgm:pt>
    <dgm:pt modelId="{7D736336-5FCC-4C53-84C8-D30F82211DFC}" type="pres">
      <dgm:prSet presAssocID="{BE9F318B-57B7-4BE7-8910-8854E5E25C23}" presName="text3" presStyleLbl="fgAcc3" presStyleIdx="2" presStyleCnt="3" custLinFactX="477" custLinFactNeighborX="100000" custLinFactNeighborY="-168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62CCC6B-FB13-4A40-BF47-DE82BA39E044}" type="pres">
      <dgm:prSet presAssocID="{BE9F318B-57B7-4BE7-8910-8854E5E25C23}" presName="hierChild4" presStyleCnt="0"/>
      <dgm:spPr/>
    </dgm:pt>
    <dgm:pt modelId="{0D9150AC-CC61-4199-932A-A206846ADFCE}" type="pres">
      <dgm:prSet presAssocID="{BF8B9DA7-84B7-4161-8DA6-AB77F5252065}" presName="Name23" presStyleLbl="parChTrans1D4" presStyleIdx="0" presStyleCnt="1"/>
      <dgm:spPr/>
      <dgm:t>
        <a:bodyPr/>
        <a:lstStyle/>
        <a:p>
          <a:endParaRPr lang="zh-TW" altLang="en-US"/>
        </a:p>
      </dgm:t>
    </dgm:pt>
    <dgm:pt modelId="{155C5BD7-ACE0-4831-85FB-1BD7A931EC89}" type="pres">
      <dgm:prSet presAssocID="{1101CB27-8837-4303-81A0-DE9DCA4A910E}" presName="hierRoot4" presStyleCnt="0"/>
      <dgm:spPr/>
    </dgm:pt>
    <dgm:pt modelId="{ED08A3A0-EADE-4A98-9B25-BD960E40F4BD}" type="pres">
      <dgm:prSet presAssocID="{1101CB27-8837-4303-81A0-DE9DCA4A910E}" presName="composite4" presStyleCnt="0"/>
      <dgm:spPr/>
    </dgm:pt>
    <dgm:pt modelId="{AFA8BFC5-E0CC-4B7D-B52C-5D0C58C764BD}" type="pres">
      <dgm:prSet presAssocID="{1101CB27-8837-4303-81A0-DE9DCA4A910E}" presName="background4" presStyleLbl="node4" presStyleIdx="0" presStyleCnt="1"/>
      <dgm:spPr/>
    </dgm:pt>
    <dgm:pt modelId="{DC1D6599-200B-4BDA-A9A4-FA69ED2ED977}" type="pres">
      <dgm:prSet presAssocID="{1101CB27-8837-4303-81A0-DE9DCA4A910E}" presName="text4" presStyleLbl="fgAcc4" presStyleIdx="0" presStyleCnt="1" custScaleX="108215" custLinFactX="476" custLinFactNeighborX="100000" custLinFactNeighborY="14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FD66AD2-2574-4401-88D3-8BBE9A70046E}" type="pres">
      <dgm:prSet presAssocID="{1101CB27-8837-4303-81A0-DE9DCA4A910E}" presName="hierChild5" presStyleCnt="0"/>
      <dgm:spPr/>
    </dgm:pt>
  </dgm:ptLst>
  <dgm:cxnLst>
    <dgm:cxn modelId="{1A8E77B3-5449-4756-89EE-E01BDF1BFDBC}" type="presOf" srcId="{BF8B9DA7-84B7-4161-8DA6-AB77F5252065}" destId="{0D9150AC-CC61-4199-932A-A206846ADFCE}" srcOrd="0" destOrd="0" presId="urn:microsoft.com/office/officeart/2005/8/layout/hierarchy1#5"/>
    <dgm:cxn modelId="{969B456D-6EC3-4924-897C-382DD45B9F46}" type="presOf" srcId="{5BC217EA-46D5-4FAD-84AB-F99FADF037D4}" destId="{BB788A6F-A637-40A5-A559-0B2154BCE55B}" srcOrd="0" destOrd="0" presId="urn:microsoft.com/office/officeart/2005/8/layout/hierarchy1#5"/>
    <dgm:cxn modelId="{06007E83-C035-473D-94A4-493D05F67273}" type="presOf" srcId="{FCBFC9DD-F566-43CE-B8F2-5B0A3F9493FF}" destId="{3B38F414-D62A-46D4-934A-41BF83B9A4F3}" srcOrd="0" destOrd="0" presId="urn:microsoft.com/office/officeart/2005/8/layout/hierarchy1#5"/>
    <dgm:cxn modelId="{5D794643-BA28-1846-8212-004A9443039A}" srcId="{125BA25C-4510-4BEF-BBBA-124C7F420B48}" destId="{E2E7C275-F89B-5345-B7D9-222C42583BE7}" srcOrd="1" destOrd="0" parTransId="{BA285D36-AE8C-6643-B4B1-D52A123DEF2E}" sibTransId="{DD3A7EAC-8819-6C4C-8854-DB63A6267DC5}"/>
    <dgm:cxn modelId="{757529E0-1D8E-4F4E-8F3D-6808D3AECD73}" type="presOf" srcId="{E2E7C275-F89B-5345-B7D9-222C42583BE7}" destId="{6256509B-DCA1-FA49-B577-F2A1FA2E289D}" srcOrd="0" destOrd="0" presId="urn:microsoft.com/office/officeart/2005/8/layout/hierarchy1#5"/>
    <dgm:cxn modelId="{C8EE331A-CD7B-4222-AE9A-4EDE7DA6D51D}" type="presOf" srcId="{7576C61B-CFBA-4B9B-BA86-F00A218E7806}" destId="{05376758-EF2D-4BDC-89B6-BE98A0C47F90}" srcOrd="0" destOrd="0" presId="urn:microsoft.com/office/officeart/2005/8/layout/hierarchy1#5"/>
    <dgm:cxn modelId="{002F2484-25B9-4491-ABF4-35F4938FA3EA}" srcId="{FCBFC9DD-F566-43CE-B8F2-5B0A3F9493FF}" destId="{125BA25C-4510-4BEF-BBBA-124C7F420B48}" srcOrd="2" destOrd="0" parTransId="{7576C61B-CFBA-4B9B-BA86-F00A218E7806}" sibTransId="{C17EB413-786A-4F6F-A568-2872ED3BC9FF}"/>
    <dgm:cxn modelId="{AA9D1C6C-0061-4B86-A4B4-3DA5DF4EFBED}" type="presOf" srcId="{8E21D45C-3AA5-4F9D-BA1E-8A2EB7D05FC5}" destId="{2CDE66BF-117E-4798-8B51-26827150A33D}" srcOrd="0" destOrd="0" presId="urn:microsoft.com/office/officeart/2005/8/layout/hierarchy1#5"/>
    <dgm:cxn modelId="{8B5CA5AC-E052-4798-91D3-C31DC607BB91}" type="presOf" srcId="{A411E598-F0CE-4A52-81C3-E9740810191A}" destId="{D9E1B72B-A3A9-47C2-9A1A-DF30815C2DB1}" srcOrd="0" destOrd="0" presId="urn:microsoft.com/office/officeart/2005/8/layout/hierarchy1#5"/>
    <dgm:cxn modelId="{BF012621-F6C1-4FD7-B688-BC1940BB7739}" srcId="{BE9F318B-57B7-4BE7-8910-8854E5E25C23}" destId="{1101CB27-8837-4303-81A0-DE9DCA4A910E}" srcOrd="0" destOrd="0" parTransId="{BF8B9DA7-84B7-4161-8DA6-AB77F5252065}" sibTransId="{378D46A7-D8A6-4CBB-965B-81343CEFD643}"/>
    <dgm:cxn modelId="{4E56B44F-BC9E-4F35-841A-EA20BF5BC7A7}" type="presOf" srcId="{B870FF0B-F0B4-488C-B2E8-20C99F34E5B5}" destId="{321C8CD9-55EE-4B1D-B374-BFCA4B5DA044}" srcOrd="0" destOrd="0" presId="urn:microsoft.com/office/officeart/2005/8/layout/hierarchy1#5"/>
    <dgm:cxn modelId="{4AE01690-91F4-45AC-971F-C9970E90E78C}" type="presOf" srcId="{97039AF6-5BC5-4A97-AC78-032E11BFEC23}" destId="{C8FFABAC-CDB4-4A5F-990F-8695B1618736}" srcOrd="0" destOrd="0" presId="urn:microsoft.com/office/officeart/2005/8/layout/hierarchy1#5"/>
    <dgm:cxn modelId="{C999702B-2A61-4F79-A31C-983FA7A2DF3A}" srcId="{125BA25C-4510-4BEF-BBBA-124C7F420B48}" destId="{BE9F318B-57B7-4BE7-8910-8854E5E25C23}" srcOrd="2" destOrd="0" parTransId="{C77C1861-03A0-4B3D-BEE8-B41C61FEA368}" sibTransId="{9B086E80-B40D-4602-92B5-4B57F98B3E5E}"/>
    <dgm:cxn modelId="{1188BD79-F858-4BEE-B64A-7B3792C8EBDC}" type="presOf" srcId="{EAA46CAE-AFDD-42D4-884E-3A2620C8B66C}" destId="{7FD94052-3F1D-4A03-B110-8B91D7C57A4D}" srcOrd="0" destOrd="0" presId="urn:microsoft.com/office/officeart/2005/8/layout/hierarchy1#5"/>
    <dgm:cxn modelId="{E4F5565A-5308-4822-8042-5077D5FBB376}" srcId="{FCBFC9DD-F566-43CE-B8F2-5B0A3F9493FF}" destId="{EAA46CAE-AFDD-42D4-884E-3A2620C8B66C}" srcOrd="0" destOrd="0" parTransId="{8E21D45C-3AA5-4F9D-BA1E-8A2EB7D05FC5}" sibTransId="{33E0E419-0E3B-48C3-BCE3-A916B29B2BAC}"/>
    <dgm:cxn modelId="{DF6CE66E-18D4-4E40-8273-10AE940414A4}" type="presOf" srcId="{125BA25C-4510-4BEF-BBBA-124C7F420B48}" destId="{46BA5DF0-1CCA-46B2-8C6A-1406C35439D0}" srcOrd="0" destOrd="0" presId="urn:microsoft.com/office/officeart/2005/8/layout/hierarchy1#5"/>
    <dgm:cxn modelId="{3F94649A-F011-4188-87AA-F8F974A5D1CD}" type="presOf" srcId="{C77C1861-03A0-4B3D-BEE8-B41C61FEA368}" destId="{B4FBFD40-CF5E-463C-BB4F-73A4D7099711}" srcOrd="0" destOrd="0" presId="urn:microsoft.com/office/officeart/2005/8/layout/hierarchy1#5"/>
    <dgm:cxn modelId="{8AD2AB41-470E-4F27-8132-6A247ABDD98A}" srcId="{FCBFC9DD-F566-43CE-B8F2-5B0A3F9493FF}" destId="{A411E598-F0CE-4A52-81C3-E9740810191A}" srcOrd="1" destOrd="0" parTransId="{B870FF0B-F0B4-488C-B2E8-20C99F34E5B5}" sibTransId="{1AB9C41E-48B6-4322-AF1D-4FB970838DEA}"/>
    <dgm:cxn modelId="{13A630F0-1A81-4A8E-99A9-FEAC2556D5F8}" srcId="{125BA25C-4510-4BEF-BBBA-124C7F420B48}" destId="{97039AF6-5BC5-4A97-AC78-032E11BFEC23}" srcOrd="0" destOrd="0" parTransId="{5BC217EA-46D5-4FAD-84AB-F99FADF037D4}" sibTransId="{48A9A16B-AEF8-48A6-A255-B280B95151CE}"/>
    <dgm:cxn modelId="{2208AE98-21E9-4296-80AE-817F5C518818}" srcId="{8011287D-A7A6-4456-A368-F345EDADAF50}" destId="{FCBFC9DD-F566-43CE-B8F2-5B0A3F9493FF}" srcOrd="0" destOrd="0" parTransId="{4EACD158-257C-49C6-A104-D3421851825E}" sibTransId="{68135372-06A6-439B-A0FB-36EFBB52971F}"/>
    <dgm:cxn modelId="{996505AF-6CEB-4B79-B1C8-EEF4163DE330}" type="presOf" srcId="{8011287D-A7A6-4456-A368-F345EDADAF50}" destId="{C7B81E81-4238-47EE-B7F7-2916CCD5B501}" srcOrd="0" destOrd="0" presId="urn:microsoft.com/office/officeart/2005/8/layout/hierarchy1#5"/>
    <dgm:cxn modelId="{9EF6C2D0-25C3-4BF1-BCC5-EC7FE4CC160E}" type="presOf" srcId="{BE9F318B-57B7-4BE7-8910-8854E5E25C23}" destId="{7D736336-5FCC-4C53-84C8-D30F82211DFC}" srcOrd="0" destOrd="0" presId="urn:microsoft.com/office/officeart/2005/8/layout/hierarchy1#5"/>
    <dgm:cxn modelId="{7C319FB1-5F5E-457D-822E-C3941DA2324A}" type="presOf" srcId="{1101CB27-8837-4303-81A0-DE9DCA4A910E}" destId="{DC1D6599-200B-4BDA-A9A4-FA69ED2ED977}" srcOrd="0" destOrd="0" presId="urn:microsoft.com/office/officeart/2005/8/layout/hierarchy1#5"/>
    <dgm:cxn modelId="{B0003337-E776-9B4D-AC54-7C6D57AAA94C}" type="presOf" srcId="{BA285D36-AE8C-6643-B4B1-D52A123DEF2E}" destId="{46695B72-4FD2-4A40-B77A-00B5F73CC37B}" srcOrd="0" destOrd="0" presId="urn:microsoft.com/office/officeart/2005/8/layout/hierarchy1#5"/>
    <dgm:cxn modelId="{FBDABC09-462B-4067-B191-F9FC74335074}" type="presParOf" srcId="{C7B81E81-4238-47EE-B7F7-2916CCD5B501}" destId="{49D90359-6EB5-433B-AB74-F3C6C6B3966E}" srcOrd="0" destOrd="0" presId="urn:microsoft.com/office/officeart/2005/8/layout/hierarchy1#5"/>
    <dgm:cxn modelId="{E77C2979-ED16-4F53-B42E-DAB766418C7C}" type="presParOf" srcId="{49D90359-6EB5-433B-AB74-F3C6C6B3966E}" destId="{EE03A962-A0F9-4238-A8F5-5C17343EF32A}" srcOrd="0" destOrd="0" presId="urn:microsoft.com/office/officeart/2005/8/layout/hierarchy1#5"/>
    <dgm:cxn modelId="{83BDB817-2A48-4EAB-B3A8-814432B0BAE5}" type="presParOf" srcId="{EE03A962-A0F9-4238-A8F5-5C17343EF32A}" destId="{DBDD5497-360C-4CBE-B230-3955573E2C1B}" srcOrd="0" destOrd="0" presId="urn:microsoft.com/office/officeart/2005/8/layout/hierarchy1#5"/>
    <dgm:cxn modelId="{C5162869-E078-44A7-AA08-3214F7435185}" type="presParOf" srcId="{EE03A962-A0F9-4238-A8F5-5C17343EF32A}" destId="{3B38F414-D62A-46D4-934A-41BF83B9A4F3}" srcOrd="1" destOrd="0" presId="urn:microsoft.com/office/officeart/2005/8/layout/hierarchy1#5"/>
    <dgm:cxn modelId="{5B67E6FC-C6BC-4781-96D1-0A9E4E7870F3}" type="presParOf" srcId="{49D90359-6EB5-433B-AB74-F3C6C6B3966E}" destId="{C57C6436-0443-454D-B8D1-A3E7475A629F}" srcOrd="1" destOrd="0" presId="urn:microsoft.com/office/officeart/2005/8/layout/hierarchy1#5"/>
    <dgm:cxn modelId="{BF6B314C-2074-4EA9-B2A1-6893380863D0}" type="presParOf" srcId="{C57C6436-0443-454D-B8D1-A3E7475A629F}" destId="{2CDE66BF-117E-4798-8B51-26827150A33D}" srcOrd="0" destOrd="0" presId="urn:microsoft.com/office/officeart/2005/8/layout/hierarchy1#5"/>
    <dgm:cxn modelId="{BDB0ABB5-6151-4CE6-8B81-19C652F66E09}" type="presParOf" srcId="{C57C6436-0443-454D-B8D1-A3E7475A629F}" destId="{F7B1FBD9-C6FE-4388-BDDE-404ED9D5D11D}" srcOrd="1" destOrd="0" presId="urn:microsoft.com/office/officeart/2005/8/layout/hierarchy1#5"/>
    <dgm:cxn modelId="{DAF895AF-4623-4C69-996C-2839F436C0F8}" type="presParOf" srcId="{F7B1FBD9-C6FE-4388-BDDE-404ED9D5D11D}" destId="{706C4FE5-A4D4-4DCF-9CEB-31A32B705F25}" srcOrd="0" destOrd="0" presId="urn:microsoft.com/office/officeart/2005/8/layout/hierarchy1#5"/>
    <dgm:cxn modelId="{A9DA58ED-D6A8-4532-8F5F-00C9B0AC6A81}" type="presParOf" srcId="{706C4FE5-A4D4-4DCF-9CEB-31A32B705F25}" destId="{9AB8BA2B-3DA5-424D-A070-73109915F9C0}" srcOrd="0" destOrd="0" presId="urn:microsoft.com/office/officeart/2005/8/layout/hierarchy1#5"/>
    <dgm:cxn modelId="{2CDFAB61-8E93-428D-B5E3-BE182DE3A4F2}" type="presParOf" srcId="{706C4FE5-A4D4-4DCF-9CEB-31A32B705F25}" destId="{7FD94052-3F1D-4A03-B110-8B91D7C57A4D}" srcOrd="1" destOrd="0" presId="urn:microsoft.com/office/officeart/2005/8/layout/hierarchy1#5"/>
    <dgm:cxn modelId="{1758233B-2412-408A-A5AF-031B6E7CF0CB}" type="presParOf" srcId="{F7B1FBD9-C6FE-4388-BDDE-404ED9D5D11D}" destId="{48BA10DA-F782-4A78-9808-CE92F592AA62}" srcOrd="1" destOrd="0" presId="urn:microsoft.com/office/officeart/2005/8/layout/hierarchy1#5"/>
    <dgm:cxn modelId="{B32533F6-AD20-46A4-A388-5B7829B5B194}" type="presParOf" srcId="{C57C6436-0443-454D-B8D1-A3E7475A629F}" destId="{321C8CD9-55EE-4B1D-B374-BFCA4B5DA044}" srcOrd="2" destOrd="0" presId="urn:microsoft.com/office/officeart/2005/8/layout/hierarchy1#5"/>
    <dgm:cxn modelId="{128C8282-24C7-44B1-B235-9737BA76DFCA}" type="presParOf" srcId="{C57C6436-0443-454D-B8D1-A3E7475A629F}" destId="{9CBF76B6-163E-4C04-BFCC-53A54B441306}" srcOrd="3" destOrd="0" presId="urn:microsoft.com/office/officeart/2005/8/layout/hierarchy1#5"/>
    <dgm:cxn modelId="{887CB584-AB4E-498E-A0DB-9BD5E28D70F3}" type="presParOf" srcId="{9CBF76B6-163E-4C04-BFCC-53A54B441306}" destId="{9845E4B5-36C7-4715-A954-28137C6D1AB9}" srcOrd="0" destOrd="0" presId="urn:microsoft.com/office/officeart/2005/8/layout/hierarchy1#5"/>
    <dgm:cxn modelId="{D0AE07B7-8884-4663-A913-1228A1210C20}" type="presParOf" srcId="{9845E4B5-36C7-4715-A954-28137C6D1AB9}" destId="{D5130945-4F9A-4DF9-B713-A4619CDA708F}" srcOrd="0" destOrd="0" presId="urn:microsoft.com/office/officeart/2005/8/layout/hierarchy1#5"/>
    <dgm:cxn modelId="{4A341D12-2E82-49C5-811A-1A4E30CDC867}" type="presParOf" srcId="{9845E4B5-36C7-4715-A954-28137C6D1AB9}" destId="{D9E1B72B-A3A9-47C2-9A1A-DF30815C2DB1}" srcOrd="1" destOrd="0" presId="urn:microsoft.com/office/officeart/2005/8/layout/hierarchy1#5"/>
    <dgm:cxn modelId="{91079B19-D2DF-4D31-A2EF-9463D4B42D29}" type="presParOf" srcId="{9CBF76B6-163E-4C04-BFCC-53A54B441306}" destId="{08393813-2587-4C09-BB1A-39796B0C4957}" srcOrd="1" destOrd="0" presId="urn:microsoft.com/office/officeart/2005/8/layout/hierarchy1#5"/>
    <dgm:cxn modelId="{799D4D31-EBE8-4DCF-8258-2AD54E5835BD}" type="presParOf" srcId="{C57C6436-0443-454D-B8D1-A3E7475A629F}" destId="{05376758-EF2D-4BDC-89B6-BE98A0C47F90}" srcOrd="4" destOrd="0" presId="urn:microsoft.com/office/officeart/2005/8/layout/hierarchy1#5"/>
    <dgm:cxn modelId="{BF9E95CE-82D2-49A9-AEF8-067A9DD10AF1}" type="presParOf" srcId="{C57C6436-0443-454D-B8D1-A3E7475A629F}" destId="{56431685-1CC4-4EFC-834E-6E60D49FB80F}" srcOrd="5" destOrd="0" presId="urn:microsoft.com/office/officeart/2005/8/layout/hierarchy1#5"/>
    <dgm:cxn modelId="{D22EA13A-B364-4DE6-B2CA-E4CBADB4F0D9}" type="presParOf" srcId="{56431685-1CC4-4EFC-834E-6E60D49FB80F}" destId="{00FAFD91-5EC0-4CF4-A118-7F699E860FC9}" srcOrd="0" destOrd="0" presId="urn:microsoft.com/office/officeart/2005/8/layout/hierarchy1#5"/>
    <dgm:cxn modelId="{23C7F8A2-7A18-4FDD-8C53-780E7FA860DF}" type="presParOf" srcId="{00FAFD91-5EC0-4CF4-A118-7F699E860FC9}" destId="{5D7E36AA-90DE-44AF-B046-96B5E5A836B6}" srcOrd="0" destOrd="0" presId="urn:microsoft.com/office/officeart/2005/8/layout/hierarchy1#5"/>
    <dgm:cxn modelId="{FC275F75-227F-4DD7-BF21-2313DAF7DACE}" type="presParOf" srcId="{00FAFD91-5EC0-4CF4-A118-7F699E860FC9}" destId="{46BA5DF0-1CCA-46B2-8C6A-1406C35439D0}" srcOrd="1" destOrd="0" presId="urn:microsoft.com/office/officeart/2005/8/layout/hierarchy1#5"/>
    <dgm:cxn modelId="{71DBFC52-644E-4C8A-A0EF-E246F3C6360B}" type="presParOf" srcId="{56431685-1CC4-4EFC-834E-6E60D49FB80F}" destId="{443EC7B7-A9F8-49E9-A693-A5F78745C621}" srcOrd="1" destOrd="0" presId="urn:microsoft.com/office/officeart/2005/8/layout/hierarchy1#5"/>
    <dgm:cxn modelId="{375EC087-7C36-4E56-882E-FEDF456BD0D2}" type="presParOf" srcId="{443EC7B7-A9F8-49E9-A693-A5F78745C621}" destId="{BB788A6F-A637-40A5-A559-0B2154BCE55B}" srcOrd="0" destOrd="0" presId="urn:microsoft.com/office/officeart/2005/8/layout/hierarchy1#5"/>
    <dgm:cxn modelId="{94A0A509-8D51-4AA4-AF6C-52A4498ACC24}" type="presParOf" srcId="{443EC7B7-A9F8-49E9-A693-A5F78745C621}" destId="{47B9F800-00F0-4111-9BEC-883F4C6EEC3E}" srcOrd="1" destOrd="0" presId="urn:microsoft.com/office/officeart/2005/8/layout/hierarchy1#5"/>
    <dgm:cxn modelId="{E622B43D-227A-4549-AAF4-683BCA5DFA58}" type="presParOf" srcId="{47B9F800-00F0-4111-9BEC-883F4C6EEC3E}" destId="{8B4DC1AB-CAC3-4612-A500-393CB02A5945}" srcOrd="0" destOrd="0" presId="urn:microsoft.com/office/officeart/2005/8/layout/hierarchy1#5"/>
    <dgm:cxn modelId="{7CF0416F-CEE0-4422-AA21-CE285D4D2338}" type="presParOf" srcId="{8B4DC1AB-CAC3-4612-A500-393CB02A5945}" destId="{5BAE14DC-54FC-48DB-B170-31C7FB5AB710}" srcOrd="0" destOrd="0" presId="urn:microsoft.com/office/officeart/2005/8/layout/hierarchy1#5"/>
    <dgm:cxn modelId="{33645DC5-94E2-44F1-AA7A-8259512DC229}" type="presParOf" srcId="{8B4DC1AB-CAC3-4612-A500-393CB02A5945}" destId="{C8FFABAC-CDB4-4A5F-990F-8695B1618736}" srcOrd="1" destOrd="0" presId="urn:microsoft.com/office/officeart/2005/8/layout/hierarchy1#5"/>
    <dgm:cxn modelId="{4D6C2F11-3007-49E8-B98C-CA4DBB963454}" type="presParOf" srcId="{47B9F800-00F0-4111-9BEC-883F4C6EEC3E}" destId="{B77B8752-D4A4-4EB6-A953-799BE0527AB6}" srcOrd="1" destOrd="0" presId="urn:microsoft.com/office/officeart/2005/8/layout/hierarchy1#5"/>
    <dgm:cxn modelId="{181E0483-F660-474E-920D-4B2C12DAC2FE}" type="presParOf" srcId="{443EC7B7-A9F8-49E9-A693-A5F78745C621}" destId="{46695B72-4FD2-4A40-B77A-00B5F73CC37B}" srcOrd="2" destOrd="0" presId="urn:microsoft.com/office/officeart/2005/8/layout/hierarchy1#5"/>
    <dgm:cxn modelId="{89146946-5A86-1947-AC4E-C37A0AB8FE49}" type="presParOf" srcId="{443EC7B7-A9F8-49E9-A693-A5F78745C621}" destId="{0D04DC00-A034-2042-ADC9-8D3FEE3F2186}" srcOrd="3" destOrd="0" presId="urn:microsoft.com/office/officeart/2005/8/layout/hierarchy1#5"/>
    <dgm:cxn modelId="{B429ED2D-2B91-5042-9B6E-1BB187EE5055}" type="presParOf" srcId="{0D04DC00-A034-2042-ADC9-8D3FEE3F2186}" destId="{BB64D276-36A5-8A4B-8214-38A9A258E134}" srcOrd="0" destOrd="0" presId="urn:microsoft.com/office/officeart/2005/8/layout/hierarchy1#5"/>
    <dgm:cxn modelId="{34CB96CF-001D-F84A-BDA2-FD6A0DEBD965}" type="presParOf" srcId="{BB64D276-36A5-8A4B-8214-38A9A258E134}" destId="{453E1EFE-0B0B-EF46-875B-A168FBB3BE61}" srcOrd="0" destOrd="0" presId="urn:microsoft.com/office/officeart/2005/8/layout/hierarchy1#5"/>
    <dgm:cxn modelId="{6F7E891E-13B3-874F-96F9-F9FCB9F886E5}" type="presParOf" srcId="{BB64D276-36A5-8A4B-8214-38A9A258E134}" destId="{6256509B-DCA1-FA49-B577-F2A1FA2E289D}" srcOrd="1" destOrd="0" presId="urn:microsoft.com/office/officeart/2005/8/layout/hierarchy1#5"/>
    <dgm:cxn modelId="{CA37C51D-737F-D84E-B456-6DB85939B2BB}" type="presParOf" srcId="{0D04DC00-A034-2042-ADC9-8D3FEE3F2186}" destId="{95B80202-1F6B-CA43-B98A-0BF01AF56088}" srcOrd="1" destOrd="0" presId="urn:microsoft.com/office/officeart/2005/8/layout/hierarchy1#5"/>
    <dgm:cxn modelId="{FB4E9FC1-0740-4C59-8584-E5282A729A2E}" type="presParOf" srcId="{443EC7B7-A9F8-49E9-A693-A5F78745C621}" destId="{B4FBFD40-CF5E-463C-BB4F-73A4D7099711}" srcOrd="4" destOrd="0" presId="urn:microsoft.com/office/officeart/2005/8/layout/hierarchy1#5"/>
    <dgm:cxn modelId="{EC494442-6C86-483D-B4E4-3E6DF4DE968C}" type="presParOf" srcId="{443EC7B7-A9F8-49E9-A693-A5F78745C621}" destId="{DF8A6B6F-DF01-49BC-9ED6-9EF79E893742}" srcOrd="5" destOrd="0" presId="urn:microsoft.com/office/officeart/2005/8/layout/hierarchy1#5"/>
    <dgm:cxn modelId="{981EEF3E-95D7-466E-8501-FBD4619AE824}" type="presParOf" srcId="{DF8A6B6F-DF01-49BC-9ED6-9EF79E893742}" destId="{C5F6B497-2DAB-496A-BA99-707AD079B0B1}" srcOrd="0" destOrd="0" presId="urn:microsoft.com/office/officeart/2005/8/layout/hierarchy1#5"/>
    <dgm:cxn modelId="{308BEE29-06E9-4A0C-992E-3824698B84FB}" type="presParOf" srcId="{C5F6B497-2DAB-496A-BA99-707AD079B0B1}" destId="{66708375-8BE4-4FC6-9724-86CC209410FC}" srcOrd="0" destOrd="0" presId="urn:microsoft.com/office/officeart/2005/8/layout/hierarchy1#5"/>
    <dgm:cxn modelId="{35CD8356-86D2-4D7D-8695-69070AEC8865}" type="presParOf" srcId="{C5F6B497-2DAB-496A-BA99-707AD079B0B1}" destId="{7D736336-5FCC-4C53-84C8-D30F82211DFC}" srcOrd="1" destOrd="0" presId="urn:microsoft.com/office/officeart/2005/8/layout/hierarchy1#5"/>
    <dgm:cxn modelId="{F4E5A9E2-A0A3-439A-9C6D-7084BA551419}" type="presParOf" srcId="{DF8A6B6F-DF01-49BC-9ED6-9EF79E893742}" destId="{D62CCC6B-FB13-4A40-BF47-DE82BA39E044}" srcOrd="1" destOrd="0" presId="urn:microsoft.com/office/officeart/2005/8/layout/hierarchy1#5"/>
    <dgm:cxn modelId="{5ABCE914-7628-4BE2-966A-12A12CF95689}" type="presParOf" srcId="{D62CCC6B-FB13-4A40-BF47-DE82BA39E044}" destId="{0D9150AC-CC61-4199-932A-A206846ADFCE}" srcOrd="0" destOrd="0" presId="urn:microsoft.com/office/officeart/2005/8/layout/hierarchy1#5"/>
    <dgm:cxn modelId="{F86251DD-27EB-4DEA-B851-95D079A50432}" type="presParOf" srcId="{D62CCC6B-FB13-4A40-BF47-DE82BA39E044}" destId="{155C5BD7-ACE0-4831-85FB-1BD7A931EC89}" srcOrd="1" destOrd="0" presId="urn:microsoft.com/office/officeart/2005/8/layout/hierarchy1#5"/>
    <dgm:cxn modelId="{C6693DAD-8746-4477-BF63-D93BDC8141DF}" type="presParOf" srcId="{155C5BD7-ACE0-4831-85FB-1BD7A931EC89}" destId="{ED08A3A0-EADE-4A98-9B25-BD960E40F4BD}" srcOrd="0" destOrd="0" presId="urn:microsoft.com/office/officeart/2005/8/layout/hierarchy1#5"/>
    <dgm:cxn modelId="{794446C0-C1A9-4677-808C-FA539835AAC6}" type="presParOf" srcId="{ED08A3A0-EADE-4A98-9B25-BD960E40F4BD}" destId="{AFA8BFC5-E0CC-4B7D-B52C-5D0C58C764BD}" srcOrd="0" destOrd="0" presId="urn:microsoft.com/office/officeart/2005/8/layout/hierarchy1#5"/>
    <dgm:cxn modelId="{5EBC4407-81BE-4458-9A97-AC1C65FA7992}" type="presParOf" srcId="{ED08A3A0-EADE-4A98-9B25-BD960E40F4BD}" destId="{DC1D6599-200B-4BDA-A9A4-FA69ED2ED977}" srcOrd="1" destOrd="0" presId="urn:microsoft.com/office/officeart/2005/8/layout/hierarchy1#5"/>
    <dgm:cxn modelId="{EC886030-0F7F-497C-A075-A0975DA500CA}" type="presParOf" srcId="{155C5BD7-ACE0-4831-85FB-1BD7A931EC89}" destId="{1FD66AD2-2574-4401-88D3-8BBE9A70046E}" srcOrd="1" destOrd="0" presId="urn:microsoft.com/office/officeart/2005/8/layout/hierarchy1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150AC-CC61-4199-932A-A206846ADFCE}">
      <dsp:nvSpPr>
        <dsp:cNvPr id="0" name=""/>
        <dsp:cNvSpPr/>
      </dsp:nvSpPr>
      <dsp:spPr>
        <a:xfrm>
          <a:off x="7461452" y="2550439"/>
          <a:ext cx="91440" cy="429918"/>
        </a:xfrm>
        <a:custGeom>
          <a:avLst/>
          <a:gdLst/>
          <a:ahLst/>
          <a:cxnLst/>
          <a:rect l="0" t="0" r="0" b="0"/>
          <a:pathLst>
            <a:path>
              <a:moveTo>
                <a:pt x="45730" y="0"/>
              </a:moveTo>
              <a:lnTo>
                <a:pt x="45730" y="330106"/>
              </a:lnTo>
              <a:lnTo>
                <a:pt x="45720" y="330106"/>
              </a:lnTo>
              <a:lnTo>
                <a:pt x="45720" y="429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BFD40-CF5E-463C-BB4F-73A4D7099711}">
      <dsp:nvSpPr>
        <dsp:cNvPr id="0" name=""/>
        <dsp:cNvSpPr/>
      </dsp:nvSpPr>
      <dsp:spPr>
        <a:xfrm>
          <a:off x="5915073" y="1649508"/>
          <a:ext cx="1592109" cy="216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955"/>
              </a:lnTo>
              <a:lnTo>
                <a:pt x="1592109" y="116955"/>
              </a:lnTo>
              <a:lnTo>
                <a:pt x="1592109" y="216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95B72-4FD2-4A40-B77A-00B5F73CC37B}">
      <dsp:nvSpPr>
        <dsp:cNvPr id="0" name=""/>
        <dsp:cNvSpPr/>
      </dsp:nvSpPr>
      <dsp:spPr>
        <a:xfrm>
          <a:off x="5915073" y="1649508"/>
          <a:ext cx="128116" cy="25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3"/>
              </a:lnTo>
              <a:lnTo>
                <a:pt x="128116" y="157663"/>
              </a:lnTo>
              <a:lnTo>
                <a:pt x="128116" y="257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88A6F-A637-40A5-A559-0B2154BCE55B}">
      <dsp:nvSpPr>
        <dsp:cNvPr id="0" name=""/>
        <dsp:cNvSpPr/>
      </dsp:nvSpPr>
      <dsp:spPr>
        <a:xfrm>
          <a:off x="4289973" y="1649508"/>
          <a:ext cx="1625100" cy="215015"/>
        </a:xfrm>
        <a:custGeom>
          <a:avLst/>
          <a:gdLst/>
          <a:ahLst/>
          <a:cxnLst/>
          <a:rect l="0" t="0" r="0" b="0"/>
          <a:pathLst>
            <a:path>
              <a:moveTo>
                <a:pt x="1625100" y="0"/>
              </a:moveTo>
              <a:lnTo>
                <a:pt x="1625100" y="115204"/>
              </a:lnTo>
              <a:lnTo>
                <a:pt x="0" y="115204"/>
              </a:lnTo>
              <a:lnTo>
                <a:pt x="0" y="215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76758-EF2D-4BDC-89B6-BE98A0C47F90}">
      <dsp:nvSpPr>
        <dsp:cNvPr id="0" name=""/>
        <dsp:cNvSpPr/>
      </dsp:nvSpPr>
      <dsp:spPr>
        <a:xfrm>
          <a:off x="2664023" y="556334"/>
          <a:ext cx="3251049" cy="409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199"/>
              </a:lnTo>
              <a:lnTo>
                <a:pt x="3251049" y="309199"/>
              </a:lnTo>
              <a:lnTo>
                <a:pt x="3251049" y="409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C8CD9-55EE-4B1D-B374-BFCA4B5DA044}">
      <dsp:nvSpPr>
        <dsp:cNvPr id="0" name=""/>
        <dsp:cNvSpPr/>
      </dsp:nvSpPr>
      <dsp:spPr>
        <a:xfrm>
          <a:off x="2611343" y="556334"/>
          <a:ext cx="91440" cy="401751"/>
        </a:xfrm>
        <a:custGeom>
          <a:avLst/>
          <a:gdLst/>
          <a:ahLst/>
          <a:cxnLst/>
          <a:rect l="0" t="0" r="0" b="0"/>
          <a:pathLst>
            <a:path>
              <a:moveTo>
                <a:pt x="52680" y="0"/>
              </a:moveTo>
              <a:lnTo>
                <a:pt x="52680" y="301940"/>
              </a:lnTo>
              <a:lnTo>
                <a:pt x="45720" y="301940"/>
              </a:lnTo>
              <a:lnTo>
                <a:pt x="45720" y="401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E66BF-117E-4798-8B51-26827150A33D}">
      <dsp:nvSpPr>
        <dsp:cNvPr id="0" name=""/>
        <dsp:cNvSpPr/>
      </dsp:nvSpPr>
      <dsp:spPr>
        <a:xfrm>
          <a:off x="451859" y="556334"/>
          <a:ext cx="2212164" cy="408388"/>
        </a:xfrm>
        <a:custGeom>
          <a:avLst/>
          <a:gdLst/>
          <a:ahLst/>
          <a:cxnLst/>
          <a:rect l="0" t="0" r="0" b="0"/>
          <a:pathLst>
            <a:path>
              <a:moveTo>
                <a:pt x="2212164" y="0"/>
              </a:moveTo>
              <a:lnTo>
                <a:pt x="2212164" y="308576"/>
              </a:lnTo>
              <a:lnTo>
                <a:pt x="0" y="308576"/>
              </a:lnTo>
              <a:lnTo>
                <a:pt x="0" y="408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D5497-360C-4CBE-B230-3955573E2C1B}">
      <dsp:nvSpPr>
        <dsp:cNvPr id="0" name=""/>
        <dsp:cNvSpPr/>
      </dsp:nvSpPr>
      <dsp:spPr>
        <a:xfrm>
          <a:off x="2060521" y="-113727"/>
          <a:ext cx="1207004" cy="670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F414-D62A-46D4-934A-41BF83B9A4F3}">
      <dsp:nvSpPr>
        <dsp:cNvPr id="0" name=""/>
        <dsp:cNvSpPr/>
      </dsp:nvSpPr>
      <dsp:spPr>
        <a:xfrm>
          <a:off x="2180235" y="0"/>
          <a:ext cx="1207004" cy="670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網站首頁</a:t>
          </a:r>
          <a:endParaRPr lang="zh-TW" altLang="en-US" sz="1300" kern="1200" dirty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2199860" y="19625"/>
        <a:ext cx="1167754" cy="630812"/>
      </dsp:txXfrm>
    </dsp:sp>
    <dsp:sp modelId="{9AB8BA2B-3DA5-424D-A070-73109915F9C0}">
      <dsp:nvSpPr>
        <dsp:cNvPr id="0" name=""/>
        <dsp:cNvSpPr/>
      </dsp:nvSpPr>
      <dsp:spPr>
        <a:xfrm>
          <a:off x="-119713" y="964722"/>
          <a:ext cx="1143145" cy="694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94052-3F1D-4A03-B110-8B91D7C57A4D}">
      <dsp:nvSpPr>
        <dsp:cNvPr id="0" name=""/>
        <dsp:cNvSpPr/>
      </dsp:nvSpPr>
      <dsp:spPr>
        <a:xfrm>
          <a:off x="0" y="1078450"/>
          <a:ext cx="1143145" cy="69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規則介紹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20353" y="1098803"/>
        <a:ext cx="1102439" cy="654185"/>
      </dsp:txXfrm>
    </dsp:sp>
    <dsp:sp modelId="{D5130945-4F9A-4DF9-B713-A4619CDA708F}">
      <dsp:nvSpPr>
        <dsp:cNvPr id="0" name=""/>
        <dsp:cNvSpPr/>
      </dsp:nvSpPr>
      <dsp:spPr>
        <a:xfrm>
          <a:off x="2077582" y="958086"/>
          <a:ext cx="1158961" cy="729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1B72B-A3A9-47C2-9A1A-DF30815C2DB1}">
      <dsp:nvSpPr>
        <dsp:cNvPr id="0" name=""/>
        <dsp:cNvSpPr/>
      </dsp:nvSpPr>
      <dsp:spPr>
        <a:xfrm>
          <a:off x="2197296" y="1071814"/>
          <a:ext cx="1158961" cy="729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說明文件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2218677" y="1093195"/>
        <a:ext cx="1116199" cy="687226"/>
      </dsp:txXfrm>
    </dsp:sp>
    <dsp:sp modelId="{5D7E36AA-90DE-44AF-B046-96B5E5A836B6}">
      <dsp:nvSpPr>
        <dsp:cNvPr id="0" name=""/>
        <dsp:cNvSpPr/>
      </dsp:nvSpPr>
      <dsp:spPr>
        <a:xfrm>
          <a:off x="5376362" y="965345"/>
          <a:ext cx="1077422" cy="68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A5DF0-1CCA-46B2-8C6A-1406C35439D0}">
      <dsp:nvSpPr>
        <dsp:cNvPr id="0" name=""/>
        <dsp:cNvSpPr/>
      </dsp:nvSpPr>
      <dsp:spPr>
        <a:xfrm>
          <a:off x="5496075" y="1079073"/>
          <a:ext cx="1077422" cy="68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開始遊戲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5516113" y="1099111"/>
        <a:ext cx="1037346" cy="644087"/>
      </dsp:txXfrm>
    </dsp:sp>
    <dsp:sp modelId="{5BAE14DC-54FC-48DB-B170-31C7FB5AB710}">
      <dsp:nvSpPr>
        <dsp:cNvPr id="0" name=""/>
        <dsp:cNvSpPr/>
      </dsp:nvSpPr>
      <dsp:spPr>
        <a:xfrm>
          <a:off x="3751261" y="1864524"/>
          <a:ext cx="1077422" cy="68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FABAC-CDB4-4A5F-990F-8695B1618736}">
      <dsp:nvSpPr>
        <dsp:cNvPr id="0" name=""/>
        <dsp:cNvSpPr/>
      </dsp:nvSpPr>
      <dsp:spPr>
        <a:xfrm>
          <a:off x="3870975" y="1978252"/>
          <a:ext cx="1077422" cy="68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批貨材料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3891013" y="1998290"/>
        <a:ext cx="1037346" cy="644087"/>
      </dsp:txXfrm>
    </dsp:sp>
    <dsp:sp modelId="{453E1EFE-0B0B-EF46-875B-A168FBB3BE61}">
      <dsp:nvSpPr>
        <dsp:cNvPr id="0" name=""/>
        <dsp:cNvSpPr/>
      </dsp:nvSpPr>
      <dsp:spPr>
        <a:xfrm>
          <a:off x="5504478" y="1906983"/>
          <a:ext cx="1077422" cy="68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6509B-DCA1-FA49-B577-F2A1FA2E289D}">
      <dsp:nvSpPr>
        <dsp:cNvPr id="0" name=""/>
        <dsp:cNvSpPr/>
      </dsp:nvSpPr>
      <dsp:spPr>
        <a:xfrm>
          <a:off x="5624192" y="2020711"/>
          <a:ext cx="1077422" cy="68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/>
            <a:t>遊戲中繼站</a:t>
          </a:r>
          <a:endParaRPr lang="zh-TW" altLang="en-US" sz="1300" kern="1200" dirty="0"/>
        </a:p>
      </dsp:txBody>
      <dsp:txXfrm>
        <a:off x="5644230" y="2040749"/>
        <a:ext cx="1037346" cy="644087"/>
      </dsp:txXfrm>
    </dsp:sp>
    <dsp:sp modelId="{66708375-8BE4-4FC6-9724-86CC209410FC}">
      <dsp:nvSpPr>
        <dsp:cNvPr id="0" name=""/>
        <dsp:cNvSpPr/>
      </dsp:nvSpPr>
      <dsp:spPr>
        <a:xfrm>
          <a:off x="6968472" y="1866276"/>
          <a:ext cx="1077422" cy="68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36336-5FCC-4C53-84C8-D30F82211DFC}">
      <dsp:nvSpPr>
        <dsp:cNvPr id="0" name=""/>
        <dsp:cNvSpPr/>
      </dsp:nvSpPr>
      <dsp:spPr>
        <a:xfrm>
          <a:off x="7088185" y="1980003"/>
          <a:ext cx="1077422" cy="68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調配烹製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7108223" y="2000041"/>
        <a:ext cx="1037346" cy="644087"/>
      </dsp:txXfrm>
    </dsp:sp>
    <dsp:sp modelId="{AFA8BFC5-E0CC-4B7D-B52C-5D0C58C764BD}">
      <dsp:nvSpPr>
        <dsp:cNvPr id="0" name=""/>
        <dsp:cNvSpPr/>
      </dsp:nvSpPr>
      <dsp:spPr>
        <a:xfrm>
          <a:off x="6924206" y="2980357"/>
          <a:ext cx="1165932" cy="68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6599-200B-4BDA-A9A4-FA69ED2ED977}">
      <dsp:nvSpPr>
        <dsp:cNvPr id="0" name=""/>
        <dsp:cNvSpPr/>
      </dsp:nvSpPr>
      <dsp:spPr>
        <a:xfrm>
          <a:off x="7043919" y="3094085"/>
          <a:ext cx="1165932" cy="68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kern="1200" dirty="0" smtClean="0">
              <a:latin typeface="HanziPen TC" charset="-120"/>
              <a:ea typeface="HanziPen TC" charset="-120"/>
              <a:cs typeface="HanziPen TC" charset="-120"/>
            </a:rPr>
            <a:t>讓大師們評價</a:t>
          </a:r>
          <a:endParaRPr lang="en-US" altLang="zh-TW" sz="1300" kern="1200" dirty="0" smtClean="0">
            <a:latin typeface="HanziPen TC" charset="-120"/>
            <a:ea typeface="HanziPen TC" charset="-120"/>
            <a:cs typeface="HanziPen TC" charset="-120"/>
          </a:endParaRPr>
        </a:p>
      </dsp:txBody>
      <dsp:txXfrm>
        <a:off x="7063957" y="3114123"/>
        <a:ext cx="1125856" cy="644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5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C797-C552-CA48-BC54-3AFDAB163237}" type="datetimeFigureOut">
              <a:rPr kumimoji="1" lang="zh-TW" altLang="en-US" smtClean="0"/>
              <a:t>2019/12/31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68BB7-2331-004B-B160-90F7C6D48A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121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CE03B24-6F14-4C32-BD01-EE17EF0A533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3B24-6F14-4C32-BD01-EE17EF0A533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C513C5E-DA11-4188-9CC2-DC71B24F2F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20751" y="1023867"/>
            <a:ext cx="4061041" cy="3349641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成為</a:t>
            </a:r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/>
            </a:r>
            <a:b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</a:b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珍珠奶茶大師吧</a:t>
            </a:r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!!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00557110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 林書妍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00557104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 陳韶予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2208" y="631993"/>
            <a:ext cx="8911687" cy="1280890"/>
          </a:xfrm>
        </p:spPr>
        <p:txBody>
          <a:bodyPr/>
          <a:lstStyle/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架構圖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741411"/>
              </p:ext>
            </p:extLst>
          </p:nvPr>
        </p:nvGraphicFramePr>
        <p:xfrm>
          <a:off x="2957075" y="252248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68" y="4500733"/>
            <a:ext cx="1307407" cy="180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2" y="4500733"/>
            <a:ext cx="934686" cy="1800000"/>
          </a:xfrm>
          <a:prstGeom prst="rect">
            <a:avLst/>
          </a:prstGeom>
        </p:spPr>
      </p:pic>
      <p:cxnSp>
        <p:nvCxnSpPr>
          <p:cNvPr id="7" name="肘形接點 6"/>
          <p:cNvCxnSpPr/>
          <p:nvPr/>
        </p:nvCxnSpPr>
        <p:spPr>
          <a:xfrm rot="16200000" flipV="1">
            <a:off x="8812924" y="5449615"/>
            <a:ext cx="630621" cy="262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9259614" y="589630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  <p:sndAc>
      <p:stSnd>
        <p:snd r:embed="rId2" name="explod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使用技術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620" cy="414147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HTML5 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CSS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JavaScript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DOM</a:t>
            </a:r>
          </a:p>
          <a:p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jQuery</a:t>
            </a:r>
          </a:p>
          <a:p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animate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、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shake (css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資源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)</a:t>
            </a:r>
          </a:p>
          <a:p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Unniedoll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、</a:t>
            </a:r>
            <a:r>
              <a:rPr lang="en-US" altLang="zh-TW" dirty="0" err="1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Oppadoll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(</a:t>
            </a:r>
            <a:r>
              <a:rPr lang="zh-TW" altLang="en-US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人物創造軟體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  <a:latin typeface="HanziPen TC" charset="-120"/>
                <a:ea typeface="HanziPen TC" charset="-120"/>
                <a:cs typeface="HanziPen TC" charset="-120"/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83" y="3259851"/>
            <a:ext cx="4220998" cy="1381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283" y="4770345"/>
            <a:ext cx="4304988" cy="131955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700" y="568325"/>
            <a:ext cx="8770620" cy="1320165"/>
          </a:xfrm>
        </p:spPr>
        <p:txBody>
          <a:bodyPr/>
          <a:lstStyle/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使用技術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2535" y="2398395"/>
            <a:ext cx="4871085" cy="4312285"/>
          </a:xfrm>
        </p:spPr>
        <p:txBody>
          <a:bodyPr>
            <a:normAutofit/>
          </a:bodyPr>
          <a:lstStyle/>
          <a:p>
            <a:pPr marL="342900" lvl="1" indent="-342900"/>
            <a:r>
              <a:rPr lang="zh-TW" altLang="en-US" dirty="0">
                <a:sym typeface="+mn-ea"/>
              </a:rPr>
              <a:t>取得物件 </a:t>
            </a:r>
            <a:r>
              <a:rPr lang="en-US" altLang="zh-TW" dirty="0" err="1">
                <a:sym typeface="+mn-ea"/>
              </a:rPr>
              <a:t>document.getElementById</a:t>
            </a:r>
            <a:r>
              <a:rPr lang="en-US" altLang="zh-TW" dirty="0">
                <a:sym typeface="+mn-ea"/>
              </a:rPr>
              <a:t>(“xxx")</a:t>
            </a:r>
            <a:endParaRPr lang="en-US" altLang="zh-TW" dirty="0"/>
          </a:p>
          <a:p>
            <a:pPr marL="342900" lvl="1" indent="-342900"/>
            <a:r>
              <a:rPr lang="zh-TW" altLang="en-US" dirty="0">
                <a:sym typeface="+mn-ea"/>
              </a:rPr>
              <a:t>在物件上增加事件 </a:t>
            </a:r>
            <a:r>
              <a:rPr lang="en-US" altLang="zh-TW" dirty="0" err="1">
                <a:sym typeface="+mn-ea"/>
              </a:rPr>
              <a:t>xxx.addEventListener</a:t>
            </a:r>
            <a:r>
              <a:rPr lang="en-US" altLang="zh-TW" dirty="0">
                <a:sym typeface="+mn-ea"/>
              </a:rPr>
              <a:t>(“</a:t>
            </a:r>
            <a:r>
              <a:rPr lang="zh-TW" altLang="en-US" dirty="0">
                <a:sym typeface="+mn-ea"/>
              </a:rPr>
              <a:t>事件</a:t>
            </a:r>
            <a:r>
              <a:rPr lang="en-US" altLang="zh-TW" dirty="0">
                <a:sym typeface="+mn-ea"/>
              </a:rPr>
              <a:t>",</a:t>
            </a:r>
            <a:r>
              <a:rPr lang="en-US" altLang="zh-TW" dirty="0" err="1">
                <a:sym typeface="+mn-ea"/>
              </a:rPr>
              <a:t>xxx,false</a:t>
            </a:r>
            <a:r>
              <a:rPr lang="en-US" altLang="zh-TW" dirty="0">
                <a:sym typeface="+mn-ea"/>
              </a:rPr>
              <a:t>);</a:t>
            </a:r>
            <a:endParaRPr lang="en-US" altLang="zh-TW" dirty="0"/>
          </a:p>
          <a:p>
            <a:pPr marL="342900" lvl="1" indent="-342900"/>
            <a:r>
              <a:rPr lang="zh-TW" altLang="en-US" dirty="0">
                <a:sym typeface="+mn-ea"/>
              </a:rPr>
              <a:t>更改物件屬性 </a:t>
            </a:r>
            <a:r>
              <a:rPr lang="en-US" altLang="zh-TW" dirty="0" err="1">
                <a:sym typeface="+mn-ea"/>
              </a:rPr>
              <a:t>xxx.setAttribute</a:t>
            </a:r>
            <a:r>
              <a:rPr lang="en-US" altLang="zh-TW" dirty="0">
                <a:sym typeface="+mn-ea"/>
              </a:rPr>
              <a:t>("zzz</a:t>
            </a:r>
            <a:r>
              <a:rPr lang="en-US" altLang="zh-TW" dirty="0" err="1">
                <a:sym typeface="+mn-ea"/>
              </a:rPr>
              <a:t>",“xxx</a:t>
            </a:r>
            <a:r>
              <a:rPr lang="en-US" altLang="zh-TW" dirty="0" smtClean="0">
                <a:sym typeface="+mn-ea"/>
              </a:rPr>
              <a:t>");</a:t>
            </a:r>
          </a:p>
          <a:p>
            <a:pPr marL="342900" lvl="1" indent="-342900"/>
            <a:r>
              <a:rPr lang="en-US" altLang="zh-TW" dirty="0" smtClean="0">
                <a:sym typeface="+mn-ea"/>
              </a:rPr>
              <a:t>xxx.innerHtml</a:t>
            </a:r>
          </a:p>
          <a:p>
            <a:pPr marL="342900" lvl="1" indent="-342900"/>
            <a:r>
              <a:rPr lang="zh-TW" altLang="en-US" dirty="0" smtClean="0">
                <a:sym typeface="+mn-ea"/>
              </a:rPr>
              <a:t>滑鼠經移特效 </a:t>
            </a:r>
            <a:r>
              <a:rPr lang="en-US" altLang="zh-TW" dirty="0" smtClean="0">
                <a:sym typeface="+mn-ea"/>
              </a:rPr>
              <a:t>hover</a:t>
            </a:r>
          </a:p>
          <a:p>
            <a:pPr marL="342900" lvl="1" indent="-342900"/>
            <a:r>
              <a:rPr lang="zh-TW" altLang="en-US" dirty="0" smtClean="0"/>
              <a:t>使用網路資源</a:t>
            </a:r>
            <a:r>
              <a:rPr lang="en-US" altLang="zh-TW" dirty="0" smtClean="0"/>
              <a:t>animate.css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shake.css</a:t>
            </a:r>
          </a:p>
          <a:p>
            <a:pPr marL="342900" lvl="1" indent="-342900"/>
            <a:r>
              <a:rPr lang="en-US" altLang="zh-TW" dirty="0" err="1" smtClean="0">
                <a:sym typeface="+mn-ea"/>
              </a:rPr>
              <a:t>onclick</a:t>
            </a:r>
            <a:r>
              <a:rPr lang="en-US" altLang="zh-TW" dirty="0" smtClean="0">
                <a:sym typeface="+mn-ea"/>
              </a:rPr>
              <a:t>=”xxx()” </a:t>
            </a:r>
            <a:r>
              <a:rPr lang="zh-TW" altLang="en-US" dirty="0" smtClean="0">
                <a:sym typeface="+mn-ea"/>
              </a:rPr>
              <a:t>點擊觸發事件</a:t>
            </a:r>
            <a:endParaRPr lang="en-US" altLang="zh-TW" dirty="0" smtClean="0">
              <a:sym typeface="+mn-ea"/>
            </a:endParaRPr>
          </a:p>
          <a:p>
            <a:pPr marL="342900" lvl="1" indent="-342900"/>
            <a:r>
              <a:rPr lang="zh-TW" altLang="en-US" dirty="0" smtClean="0">
                <a:sym typeface="+mn-ea"/>
              </a:rPr>
              <a:t>使用</a:t>
            </a:r>
            <a:r>
              <a:rPr lang="en-US" altLang="zh-TW" dirty="0" err="1" smtClean="0">
                <a:sym typeface="+mn-ea"/>
              </a:rPr>
              <a:t>window.location.replace</a:t>
            </a:r>
            <a:r>
              <a:rPr lang="en-US" altLang="zh-TW" dirty="0" smtClean="0">
                <a:sym typeface="+mn-ea"/>
              </a:rPr>
              <a:t>(“xxx.html”) </a:t>
            </a:r>
            <a:r>
              <a:rPr lang="zh-TW" altLang="en-US" dirty="0" smtClean="0">
                <a:sym typeface="+mn-ea"/>
              </a:rPr>
              <a:t>進行頁面切換</a:t>
            </a:r>
            <a:r>
              <a:rPr lang="en-US" altLang="zh-TW" dirty="0" smtClean="0">
                <a:sym typeface="+mn-ea"/>
              </a:rPr>
              <a:t> </a:t>
            </a:r>
            <a:endParaRPr lang="zh-TW" altLang="en-US" sz="2000" dirty="0" smtClean="0"/>
          </a:p>
          <a:p>
            <a:pPr marL="342900" lvl="1" indent="-342900"/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accent5">
                  <a:lumMod val="50000"/>
                </a:schemeClr>
              </a:solidFill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/>
        </p:nvSpPr>
        <p:spPr>
          <a:xfrm>
            <a:off x="7181215" y="2398395"/>
            <a:ext cx="4871085" cy="4312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342900"/>
            <a:r>
              <a:rPr lang="zh-TW" altLang="en-US" dirty="0" smtClean="0">
                <a:sym typeface="+mn-ea"/>
              </a:rPr>
              <a:t>使用</a:t>
            </a:r>
            <a:r>
              <a:rPr lang="en-US" dirty="0" smtClean="0">
                <a:sym typeface="+mn-ea"/>
              </a:rPr>
              <a:t>JQeury</a:t>
            </a:r>
            <a:r>
              <a:rPr lang="zh-TW" altLang="en-US" dirty="0" smtClean="0">
                <a:sym typeface="+mn-ea"/>
              </a:rPr>
              <a:t>做出連續淡入特效</a:t>
            </a:r>
            <a:endParaRPr lang="zh-TW" altLang="en-US" dirty="0" smtClean="0"/>
          </a:p>
          <a:p>
            <a:pPr marL="342900" lvl="1" indent="-342900"/>
            <a:r>
              <a:rPr lang="zh-TW" altLang="en-US" dirty="0" smtClean="0"/>
              <a:t>使用</a:t>
            </a:r>
            <a:r>
              <a:rPr lang="en-US" altLang="zh-TW" dirty="0" smtClean="0"/>
              <a:t>localStorage</a:t>
            </a:r>
            <a:r>
              <a:rPr lang="zh-TW" altLang="en-US" dirty="0" smtClean="0"/>
              <a:t>紀錄玩家所購買的品項並操作</a:t>
            </a:r>
          </a:p>
          <a:p>
            <a:pPr marL="0" lvl="1" indent="-342900"/>
            <a:r>
              <a:rPr lang="zh-TW" altLang="en-US" dirty="0" smtClean="0"/>
              <a:t>使用</a:t>
            </a:r>
            <a:r>
              <a:rPr lang="en-US" altLang="zh-TW" dirty="0" smtClean="0"/>
              <a:t>Math.random()</a:t>
            </a:r>
            <a:r>
              <a:rPr lang="zh-TW" altLang="en-US" dirty="0" smtClean="0"/>
              <a:t>隨機取得評審可能給出</a:t>
            </a:r>
            <a:r>
              <a:rPr lang="zh-TW" altLang="en-US" dirty="0" smtClean="0">
                <a:sym typeface="+mn-ea"/>
              </a:rPr>
              <a:t>的評語</a:t>
            </a:r>
            <a:r>
              <a:rPr lang="en-US" altLang="zh-TW" dirty="0" smtClean="0">
                <a:sym typeface="+mn-ea"/>
              </a:rPr>
              <a:t>(</a:t>
            </a:r>
            <a:r>
              <a:rPr lang="zh-TW" altLang="en-US" dirty="0" smtClean="0">
                <a:sym typeface="+mn-ea"/>
              </a:rPr>
              <a:t>提高遊戲難度</a:t>
            </a:r>
            <a:r>
              <a:rPr lang="en-US" altLang="zh-TW" dirty="0" smtClean="0">
                <a:sym typeface="+mn-ea"/>
              </a:rPr>
              <a:t>)</a:t>
            </a:r>
            <a:endParaRPr lang="en-US" altLang="zh-TW" dirty="0" smtClean="0"/>
          </a:p>
          <a:p>
            <a:pPr marL="0" lvl="1" indent="-342900"/>
            <a:r>
              <a:rPr lang="zh-TW" altLang="en-US" dirty="0" smtClean="0"/>
              <a:t>使用</a:t>
            </a:r>
            <a:r>
              <a:rPr lang="en-US" altLang="zh-TW" dirty="0" smtClean="0"/>
              <a:t>parseInt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做一些字串處理</a:t>
            </a:r>
          </a:p>
          <a:p>
            <a:pPr marL="0" lvl="1" indent="-342900"/>
            <a:r>
              <a:rPr lang="zh-TW" altLang="en-US" dirty="0" smtClean="0"/>
              <a:t>使用</a:t>
            </a:r>
            <a:r>
              <a:rPr lang="en-US" altLang="zh-TW" dirty="0" smtClean="0"/>
              <a:t>document.querySelect()</a:t>
            </a:r>
            <a:r>
              <a:rPr lang="zh-TW" altLang="en-US" dirty="0" smtClean="0"/>
              <a:t>取得玩家使用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所選的值</a:t>
            </a:r>
          </a:p>
          <a:p>
            <a:pPr marL="0" lvl="1" indent="-342900"/>
            <a:r>
              <a:rPr lang="zh-TW" altLang="en-US" dirty="0" smtClean="0"/>
              <a:t>使用setInterval做出淡出淡入特效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判斷演算法</a:t>
            </a:r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>
                <a:latin typeface="HanziPen TC" charset="-120"/>
                <a:ea typeface="HanziPen TC" charset="-120"/>
                <a:cs typeface="HanziPen TC" charset="-120"/>
              </a:rPr>
              <a:t>每位評審都有各自喜歡的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口</a:t>
            </a:r>
            <a:endParaRPr lang="en-US" altLang="zh-TW" sz="2200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味，先判斷</a:t>
            </a:r>
            <a:r>
              <a:rPr lang="zh-TW" altLang="en-US" sz="2200" dirty="0">
                <a:latin typeface="HanziPen TC" charset="-120"/>
                <a:ea typeface="HanziPen TC" charset="-120"/>
                <a:cs typeface="HanziPen TC" charset="-120"/>
              </a:rPr>
              <a:t>玩家輸入的料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是</a:t>
            </a:r>
            <a:endParaRPr lang="en-US" altLang="zh-TW" sz="2200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否</a:t>
            </a:r>
            <a:r>
              <a:rPr lang="zh-TW" altLang="en-US" sz="2200" dirty="0">
                <a:latin typeface="HanziPen TC" charset="-120"/>
                <a:ea typeface="HanziPen TC" charset="-120"/>
                <a:cs typeface="HanziPen TC" charset="-120"/>
              </a:rPr>
              <a:t>有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符合各</a:t>
            </a:r>
            <a:r>
              <a:rPr lang="zh-TW" altLang="en-US" sz="2200" dirty="0">
                <a:latin typeface="HanziPen TC" charset="-120"/>
                <a:ea typeface="HanziPen TC" charset="-120"/>
                <a:cs typeface="HanziPen TC" charset="-120"/>
              </a:rPr>
              <a:t>個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評審會</a:t>
            </a:r>
            <a:r>
              <a:rPr lang="zh-TW" altLang="en-US" sz="2200" dirty="0">
                <a:latin typeface="HanziPen TC" charset="-120"/>
                <a:ea typeface="HanziPen TC" charset="-120"/>
                <a:cs typeface="HanziPen TC" charset="-120"/>
              </a:rPr>
              <a:t>喜歡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的</a:t>
            </a:r>
            <a:endParaRPr lang="en-US" altLang="zh-TW" sz="2200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料</a:t>
            </a:r>
            <a:r>
              <a:rPr lang="zh-TW" altLang="en-US" sz="2200" dirty="0">
                <a:latin typeface="HanziPen TC" charset="-120"/>
                <a:ea typeface="HanziPen TC" charset="-120"/>
                <a:cs typeface="HanziPen TC" charset="-120"/>
              </a:rPr>
              <a:t>，如果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有，則</a:t>
            </a:r>
            <a:r>
              <a:rPr lang="zh-TW" altLang="en-US" sz="2200" dirty="0">
                <a:latin typeface="HanziPen TC" charset="-120"/>
                <a:ea typeface="HanziPen TC" charset="-120"/>
                <a:cs typeface="HanziPen TC" charset="-120"/>
              </a:rPr>
              <a:t>再檢查料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量</a:t>
            </a:r>
            <a:endParaRPr lang="en-US" altLang="zh-TW" sz="2200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是否</a:t>
            </a:r>
            <a:r>
              <a:rPr lang="zh-TW" altLang="en-US" sz="2200" dirty="0">
                <a:latin typeface="HanziPen TC" charset="-120"/>
                <a:ea typeface="HanziPen TC" charset="-120"/>
                <a:cs typeface="HanziPen TC" charset="-120"/>
              </a:rPr>
              <a:t>符合他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喜歡的</a:t>
            </a:r>
            <a:r>
              <a:rPr lang="zh-TW" altLang="en-US" sz="2200" dirty="0">
                <a:latin typeface="HanziPen TC" charset="-120"/>
                <a:ea typeface="HanziPen TC" charset="-120"/>
                <a:cs typeface="HanziPen TC" charset="-120"/>
              </a:rPr>
              <a:t>量。</a:t>
            </a:r>
            <a:endParaRPr lang="en-US" altLang="zh-TW" sz="2200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endParaRPr lang="en-US" altLang="zh-TW" sz="2200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653912"/>
            <a:ext cx="4385285" cy="11206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272" y="2464870"/>
            <a:ext cx="4644712" cy="33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7218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判斷演算法</a:t>
            </a:r>
            <a:r>
              <a:rPr lang="en-US" altLang="zh-TW" dirty="0" smtClean="0">
                <a:latin typeface="HanziPen TC" charset="-120"/>
                <a:ea typeface="HanziPen TC" charset="-120"/>
                <a:cs typeface="HanziPen TC" charset="-120"/>
              </a:rPr>
              <a:t>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當判斷</a:t>
            </a:r>
            <a:r>
              <a:rPr lang="en-US" altLang="zh-TW" sz="2200" dirty="0" smtClean="0">
                <a:latin typeface="HanziPen TC" charset="-120"/>
                <a:ea typeface="HanziPen TC" charset="-120"/>
                <a:cs typeface="HanziPen TC" charset="-120"/>
              </a:rPr>
              <a:t>1(</a:t>
            </a:r>
            <a:r>
              <a:rPr lang="en-US" altLang="zh-TW" sz="2200" dirty="0" err="1" smtClean="0">
                <a:latin typeface="HanziPen TC" charset="-120"/>
                <a:ea typeface="HanziPen TC" charset="-120"/>
                <a:cs typeface="HanziPen TC" charset="-120"/>
              </a:rPr>
              <a:t>preferJudge</a:t>
            </a:r>
            <a:r>
              <a:rPr lang="en-US" altLang="zh-TW" sz="2200" dirty="0" smtClean="0">
                <a:latin typeface="HanziPen TC" charset="-120"/>
                <a:ea typeface="HanziPen TC" charset="-120"/>
                <a:cs typeface="HanziPen TC" charset="-120"/>
              </a:rPr>
              <a:t>)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的</a:t>
            </a:r>
            <a:r>
              <a:rPr lang="en-US" altLang="zh-TW" sz="2200" dirty="0" smtClean="0">
                <a:latin typeface="HanziPen TC" charset="-120"/>
                <a:ea typeface="HanziPen TC" charset="-120"/>
                <a:cs typeface="HanziPen TC" charset="-120"/>
              </a:rPr>
              <a:t>lock=0(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沒</a:t>
            </a:r>
            <a:endParaRPr lang="en-US" altLang="zh-TW" sz="2200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有對到評審喜歡的料</a:t>
            </a:r>
            <a:r>
              <a:rPr lang="en-US" altLang="zh-TW" sz="2200" dirty="0" smtClean="0">
                <a:latin typeface="HanziPen TC" charset="-120"/>
                <a:ea typeface="HanziPen TC" charset="-120"/>
                <a:cs typeface="HanziPen TC" charset="-120"/>
              </a:rPr>
              <a:t>)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，則進入一般</a:t>
            </a:r>
            <a:endParaRPr lang="en-US" altLang="zh-TW" sz="2200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評判，一般評判不管什麼料，只要</a:t>
            </a:r>
            <a:endParaRPr lang="en-US" altLang="zh-TW" sz="2200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所有料量全部符合標準，且誤差</a:t>
            </a:r>
            <a:endParaRPr lang="en-US" altLang="zh-TW" sz="2200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在</a:t>
            </a:r>
            <a:r>
              <a:rPr lang="en-US" altLang="zh-TW" sz="2200" dirty="0" smtClean="0">
                <a:latin typeface="HanziPen TC" charset="-120"/>
                <a:ea typeface="HanziPen TC" charset="-120"/>
                <a:cs typeface="HanziPen TC" charset="-120"/>
              </a:rPr>
              <a:t>+-5</a:t>
            </a: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以內則所有人都會覺得好喝，</a:t>
            </a:r>
            <a:endParaRPr lang="en-US" altLang="zh-TW" sz="2200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並給出缺點提示，以供玩家判斷</a:t>
            </a:r>
            <a:endParaRPr lang="en-US" altLang="zh-TW" sz="2200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r>
              <a:rPr lang="zh-TW" altLang="en-US" sz="2200" dirty="0" smtClean="0">
                <a:latin typeface="HanziPen TC" charset="-120"/>
                <a:ea typeface="HanziPen TC" charset="-120"/>
                <a:cs typeface="HanziPen TC" charset="-120"/>
              </a:rPr>
              <a:t>如何做出調配更改去贏得遊戲。</a:t>
            </a:r>
            <a:endParaRPr lang="en-US" altLang="zh-TW" sz="2200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lnSpc>
                <a:spcPct val="99000"/>
              </a:lnSpc>
              <a:spcBef>
                <a:spcPct val="0"/>
              </a:spcBef>
              <a:buNone/>
            </a:pPr>
            <a:endParaRPr lang="en-US" altLang="zh-TW" sz="2200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96" y="2303877"/>
            <a:ext cx="3538201" cy="43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739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特色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玩家必須自己計算成本，並在本金使用完之前贏得遊戲。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玩家可以根據大師們的評價逐漸去修改調配材料的方式，讓遊戲變得更耐玩。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材料多元，提高遊戲挑戰度。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調配方式自由度高。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超過三位大師表示你調配的珍奶好喝，你就贏得遊戲。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加入微動畫，展現可愛風格</a:t>
            </a: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673" y="4465403"/>
            <a:ext cx="963634" cy="1959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307" y="4486175"/>
            <a:ext cx="1214184" cy="19595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1661">
            <a:off x="1000130" y="3475272"/>
            <a:ext cx="1611953" cy="270036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37">
            <a:off x="97416" y="2438603"/>
            <a:ext cx="2219434" cy="9907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46" y="3333205"/>
            <a:ext cx="1310619" cy="109790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 rot="20853024">
            <a:off x="537652" y="2645740"/>
            <a:ext cx="197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YOU WIN</a:t>
            </a:r>
            <a:endParaRPr kumimoji="1" lang="zh-TW" alt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33700" y="2438400"/>
            <a:ext cx="4129405" cy="4233545"/>
          </a:xfrm>
        </p:spPr>
        <p:txBody>
          <a:bodyPr>
            <a:normAutofit fontScale="97500" lnSpcReduction="10000"/>
          </a:bodyPr>
          <a:lstStyle/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林書妍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00557110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整體遊戲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idea</a:t>
            </a: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設計、架構</a:t>
            </a:r>
          </a:p>
          <a:p>
            <a:pPr marL="0" indent="0">
              <a:buNone/>
            </a:pP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邏輯、整合、最後畫面修整</a:t>
            </a: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、</a:t>
            </a:r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HanziPen TC" charset="-120"/>
                <a:ea typeface="HanziPen TC" charset="-120"/>
                <a:cs typeface="HanziPen TC" charset="-120"/>
              </a:rPr>
              <a:t>寫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PPT</a:t>
            </a: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home.html 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game.html  shop.html</a:t>
            </a: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cook.html 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home.css 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game.css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shop.css  cook.css 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home.js  </a:t>
            </a: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intro.js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game.js  shop.js cook.js </a:t>
            </a: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  <a:sym typeface="+mn-ea"/>
              </a:rPr>
              <a:t>judge.js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     </a:t>
            </a: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    </a:t>
            </a:r>
          </a:p>
          <a:p>
            <a:pPr marL="0" indent="0">
              <a:buNone/>
            </a:pP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46" y="5090885"/>
            <a:ext cx="1310619" cy="1097901"/>
          </a:xfrm>
          <a:prstGeom prst="rect">
            <a:avLst/>
          </a:prstGeom>
        </p:spPr>
      </p:pic>
      <p:sp>
        <p:nvSpPr>
          <p:cNvPr id="4" name="內容版面配置區 2"/>
          <p:cNvSpPr>
            <a:spLocks noGrp="1"/>
          </p:cNvSpPr>
          <p:nvPr/>
        </p:nvSpPr>
        <p:spPr>
          <a:xfrm>
            <a:off x="6928485" y="2438400"/>
            <a:ext cx="4129405" cy="365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陳韶予 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00557104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HanziPen TC" charset="-120"/>
                <a:ea typeface="HanziPen TC" charset="-120"/>
                <a:cs typeface="HanziPen TC" charset="-120"/>
              </a:rPr>
              <a:t>遊戲資源去背、額外製作處理、美化</a:t>
            </a: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PPT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intro.html  intro.css</a:t>
            </a: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shake.html  shake.css  shake.js</a:t>
            </a: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judge.html judge.css</a:t>
            </a:r>
          </a:p>
          <a:p>
            <a:pPr marL="0" indent="0">
              <a:buNone/>
            </a:pPr>
            <a:r>
              <a:rPr lang="en-US" altLang="zh-TW" dirty="0">
                <a:latin typeface="HanziPen TC" charset="-120"/>
                <a:ea typeface="HanziPen TC" charset="-120"/>
                <a:cs typeface="HanziPen TC" charset="-120"/>
              </a:rPr>
              <a:t>result.js</a:t>
            </a:r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  <a:p>
            <a:pPr marL="0" indent="0">
              <a:buNone/>
            </a:pPr>
            <a:endParaRPr lang="en-US" altLang="zh-TW" dirty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en-US" altLang="zh-TW" dirty="0" smtClean="0">
              <a:latin typeface="HanziPen TC" charset="-120"/>
              <a:ea typeface="HanziPen TC" charset="-120"/>
              <a:cs typeface="HanziPen TC" charset="-120"/>
            </a:endParaRPr>
          </a:p>
          <a:p>
            <a:endParaRPr lang="zh-TW" altLang="en-US" dirty="0">
              <a:latin typeface="HanziPen TC" charset="-120"/>
              <a:ea typeface="HanziPen TC" charset="-120"/>
              <a:cs typeface="HanziPen TC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羽毛">
  <a:themeElements>
    <a:clrScheme name="羽毛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羽毛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羽毛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34</TotalTime>
  <Words>419</Words>
  <Application>Microsoft Macintosh PowerPoint</Application>
  <PresentationFormat>寬螢幕</PresentationFormat>
  <Paragraphs>78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Calibri</vt:lpstr>
      <vt:lpstr>Century Schoolbook</vt:lpstr>
      <vt:lpstr>Corbel</vt:lpstr>
      <vt:lpstr>HanziPen TC</vt:lpstr>
      <vt:lpstr>新細明體</vt:lpstr>
      <vt:lpstr>羽毛</vt:lpstr>
      <vt:lpstr>成為 珍珠奶茶大師吧!!</vt:lpstr>
      <vt:lpstr>架構圖</vt:lpstr>
      <vt:lpstr>使用技術</vt:lpstr>
      <vt:lpstr>使用技術</vt:lpstr>
      <vt:lpstr>判斷演算法1</vt:lpstr>
      <vt:lpstr>判斷演算法2</vt:lpstr>
      <vt:lpstr>特色</vt:lpstr>
      <vt:lpstr>分工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301</dc:creator>
  <cp:lastModifiedBy>Microsoft Office 使用者</cp:lastModifiedBy>
  <cp:revision>24</cp:revision>
  <dcterms:created xsi:type="dcterms:W3CDTF">2019-11-11T07:09:00Z</dcterms:created>
  <dcterms:modified xsi:type="dcterms:W3CDTF">2019-12-31T06:28:41Z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