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3599973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426"/>
    <p:restoredTop sz="95694"/>
  </p:normalViewPr>
  <p:slideViewPr>
    <p:cSldViewPr snapToGrid="0" snapToObjects="1">
      <p:cViewPr>
        <p:scale>
          <a:sx n="70" d="100"/>
          <a:sy n="70" d="100"/>
        </p:scale>
        <p:origin x="14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D0D9B-D174-FA4B-AC38-780CC791F855}" type="datetimeFigureOut">
              <a:rPr lang="en-CN" smtClean="0"/>
              <a:t>2020/8/2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0" y="1143000"/>
            <a:ext cx="1028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AF07E-4C14-B24A-B927-4CCE752AB9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00099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AF07E-4C14-B24A-B927-4CCE752AB9D7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2417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AF07E-4C14-B24A-B927-4CCE752AB9D7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26363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1767462"/>
            <a:ext cx="26999804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5672376"/>
            <a:ext cx="26999804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90BE-3F91-9F40-867A-B9B6ABE13687}" type="datetimeFigureOut">
              <a:rPr lang="en-CN" smtClean="0"/>
              <a:t>2020/8/2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C16-53E5-2941-BD93-0EB368FF7F8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754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90BE-3F91-9F40-867A-B9B6ABE13687}" type="datetimeFigureOut">
              <a:rPr lang="en-CN" smtClean="0"/>
              <a:t>2020/8/2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C16-53E5-2941-BD93-0EB368FF7F8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2859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574987"/>
            <a:ext cx="7762444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574987"/>
            <a:ext cx="22837334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90BE-3F91-9F40-867A-B9B6ABE13687}" type="datetimeFigureOut">
              <a:rPr lang="en-CN" smtClean="0"/>
              <a:t>2020/8/2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C16-53E5-2941-BD93-0EB368FF7F8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8471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90BE-3F91-9F40-867A-B9B6ABE13687}" type="datetimeFigureOut">
              <a:rPr lang="en-CN" smtClean="0"/>
              <a:t>2020/8/2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C16-53E5-2941-BD93-0EB368FF7F8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2418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2692442"/>
            <a:ext cx="3104977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7227343"/>
            <a:ext cx="3104977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90BE-3F91-9F40-867A-B9B6ABE13687}" type="datetimeFigureOut">
              <a:rPr lang="en-CN" smtClean="0"/>
              <a:t>2020/8/2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C16-53E5-2941-BD93-0EB368FF7F8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3925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2874937"/>
            <a:ext cx="1529988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2874937"/>
            <a:ext cx="1529988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90BE-3F91-9F40-867A-B9B6ABE13687}" type="datetimeFigureOut">
              <a:rPr lang="en-CN" smtClean="0"/>
              <a:t>2020/8/2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C16-53E5-2941-BD93-0EB368FF7F8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7852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574988"/>
            <a:ext cx="3104977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2647443"/>
            <a:ext cx="15229575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3944914"/>
            <a:ext cx="1522957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2647443"/>
            <a:ext cx="15304578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3944914"/>
            <a:ext cx="15304578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90BE-3F91-9F40-867A-B9B6ABE13687}" type="datetimeFigureOut">
              <a:rPr lang="en-CN" smtClean="0"/>
              <a:t>2020/8/2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C16-53E5-2941-BD93-0EB368FF7F8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4943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90BE-3F91-9F40-867A-B9B6ABE13687}" type="datetimeFigureOut">
              <a:rPr lang="en-CN" smtClean="0"/>
              <a:t>2020/8/2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C16-53E5-2941-BD93-0EB368FF7F8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5899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90BE-3F91-9F40-867A-B9B6ABE13687}" type="datetimeFigureOut">
              <a:rPr lang="en-CN" smtClean="0"/>
              <a:t>2020/8/2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C16-53E5-2941-BD93-0EB368FF7F8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2619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719984"/>
            <a:ext cx="11610852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1554966"/>
            <a:ext cx="18224867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3239929"/>
            <a:ext cx="11610852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90BE-3F91-9F40-867A-B9B6ABE13687}" type="datetimeFigureOut">
              <a:rPr lang="en-CN" smtClean="0"/>
              <a:t>2020/8/2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C16-53E5-2941-BD93-0EB368FF7F8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8913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719984"/>
            <a:ext cx="11610852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1554966"/>
            <a:ext cx="18224867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3239929"/>
            <a:ext cx="11610852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90BE-3F91-9F40-867A-B9B6ABE13687}" type="datetimeFigureOut">
              <a:rPr lang="en-CN" smtClean="0"/>
              <a:t>2020/8/2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C16-53E5-2941-BD93-0EB368FF7F8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8664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574988"/>
            <a:ext cx="3104977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2874937"/>
            <a:ext cx="3104977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0009781"/>
            <a:ext cx="809994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90BE-3F91-9F40-867A-B9B6ABE13687}" type="datetimeFigureOut">
              <a:rPr lang="en-CN" smtClean="0"/>
              <a:t>2020/8/2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0009781"/>
            <a:ext cx="1214991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0009781"/>
            <a:ext cx="809994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1C16-53E5-2941-BD93-0EB368FF7F8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6417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A35DC9F-75F1-2C45-B475-8DF295F84EFB}"/>
              </a:ext>
            </a:extLst>
          </p:cNvPr>
          <p:cNvSpPr txBox="1"/>
          <p:nvPr/>
        </p:nvSpPr>
        <p:spPr>
          <a:xfrm>
            <a:off x="2127363" y="2041183"/>
            <a:ext cx="4002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CN" dirty="0"/>
              <a:t>mage size &lt;1000X1000, switch to level 0</a:t>
            </a:r>
          </a:p>
        </p:txBody>
      </p:sp>
      <p:pic>
        <p:nvPicPr>
          <p:cNvPr id="24" name="Picture 23" descr="A picture containing rug, fruit, food&#10;&#10;Description automatically generated">
            <a:extLst>
              <a:ext uri="{FF2B5EF4-FFF2-40B4-BE49-F238E27FC236}">
                <a16:creationId xmlns:a16="http://schemas.microsoft.com/office/drawing/2014/main" id="{A6C30745-5166-9C4A-99E0-067C0A568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523" y="2410515"/>
            <a:ext cx="2009412" cy="2520000"/>
          </a:xfrm>
          <a:prstGeom prst="rect">
            <a:avLst/>
          </a:prstGeom>
        </p:spPr>
      </p:pic>
      <p:pic>
        <p:nvPicPr>
          <p:cNvPr id="28" name="Picture 27" descr="A picture containing rug, fruit&#10;&#10;Description automatically generated">
            <a:extLst>
              <a:ext uri="{FF2B5EF4-FFF2-40B4-BE49-F238E27FC236}">
                <a16:creationId xmlns:a16="http://schemas.microsoft.com/office/drawing/2014/main" id="{75E455B2-33EC-4741-90EB-847CC7AC7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564" y="2410515"/>
            <a:ext cx="2117785" cy="25200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638D8A-07E9-854D-905D-841EF46321DB}"/>
              </a:ext>
            </a:extLst>
          </p:cNvPr>
          <p:cNvCxnSpPr>
            <a:cxnSpLocks/>
          </p:cNvCxnSpPr>
          <p:nvPr/>
        </p:nvCxnSpPr>
        <p:spPr>
          <a:xfrm>
            <a:off x="3860627" y="3490515"/>
            <a:ext cx="45005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9826D31-2F03-7044-8F96-75DBDC6B27E4}"/>
              </a:ext>
            </a:extLst>
          </p:cNvPr>
          <p:cNvSpPr txBox="1"/>
          <p:nvPr/>
        </p:nvSpPr>
        <p:spPr>
          <a:xfrm>
            <a:off x="2412373" y="4888199"/>
            <a:ext cx="88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CN" dirty="0"/>
              <a:t>evel 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405451-7FB5-7E4F-929E-0CE6DE9F568F}"/>
              </a:ext>
            </a:extLst>
          </p:cNvPr>
          <p:cNvSpPr txBox="1"/>
          <p:nvPr/>
        </p:nvSpPr>
        <p:spPr>
          <a:xfrm>
            <a:off x="5060439" y="4888199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0</a:t>
            </a:r>
            <a:endParaRPr lang="en-C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00D133-7BBF-C74C-99BE-08BD5DBC405B}"/>
              </a:ext>
            </a:extLst>
          </p:cNvPr>
          <p:cNvSpPr txBox="1"/>
          <p:nvPr/>
        </p:nvSpPr>
        <p:spPr>
          <a:xfrm>
            <a:off x="2084500" y="5399881"/>
            <a:ext cx="377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size &gt;= 1000X1000, keep level 1</a:t>
            </a:r>
            <a:endParaRPr lang="en-C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FAA50B-BF3B-D041-B88E-384273A99CEB}"/>
              </a:ext>
            </a:extLst>
          </p:cNvPr>
          <p:cNvSpPr txBox="1"/>
          <p:nvPr/>
        </p:nvSpPr>
        <p:spPr>
          <a:xfrm>
            <a:off x="3242693" y="8024656"/>
            <a:ext cx="88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CN" dirty="0"/>
              <a:t>evel  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D1607D-15BF-C946-A1ED-162B4582ACC5}"/>
              </a:ext>
            </a:extLst>
          </p:cNvPr>
          <p:cNvCxnSpPr/>
          <p:nvPr/>
        </p:nvCxnSpPr>
        <p:spPr>
          <a:xfrm>
            <a:off x="6748688" y="5311679"/>
            <a:ext cx="1293752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07DB5957-F026-2348-BEDF-1D88B8A83146}"/>
              </a:ext>
            </a:extLst>
          </p:cNvPr>
          <p:cNvSpPr/>
          <p:nvPr/>
        </p:nvSpPr>
        <p:spPr>
          <a:xfrm>
            <a:off x="1490888" y="1944161"/>
            <a:ext cx="5114925" cy="644982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4C54B1-1548-4444-8508-921D2E8172AC}"/>
              </a:ext>
            </a:extLst>
          </p:cNvPr>
          <p:cNvSpPr txBox="1"/>
          <p:nvPr/>
        </p:nvSpPr>
        <p:spPr>
          <a:xfrm>
            <a:off x="2705822" y="1461856"/>
            <a:ext cx="2845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1: D</a:t>
            </a:r>
            <a:r>
              <a:rPr lang="en-CN" dirty="0"/>
              <a:t>ynamic switch level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F205E40-F198-A945-A398-614ABFDFA779}"/>
              </a:ext>
            </a:extLst>
          </p:cNvPr>
          <p:cNvCxnSpPr>
            <a:cxnSpLocks/>
          </p:cNvCxnSpPr>
          <p:nvPr/>
        </p:nvCxnSpPr>
        <p:spPr>
          <a:xfrm>
            <a:off x="1490888" y="5308189"/>
            <a:ext cx="5114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fruit, rug&#10;&#10;Description automatically generated">
            <a:extLst>
              <a:ext uri="{FF2B5EF4-FFF2-40B4-BE49-F238E27FC236}">
                <a16:creationId xmlns:a16="http://schemas.microsoft.com/office/drawing/2014/main" id="{1A72951E-8D8A-DE44-97DD-2D483FEA3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4484" y="2138692"/>
            <a:ext cx="3327948" cy="39600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9627E47-5180-EB4A-8A84-9DEEA170983B}"/>
              </a:ext>
            </a:extLst>
          </p:cNvPr>
          <p:cNvSpPr txBox="1"/>
          <p:nvPr/>
        </p:nvSpPr>
        <p:spPr>
          <a:xfrm>
            <a:off x="9382219" y="1461856"/>
            <a:ext cx="232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2: B</a:t>
            </a:r>
            <a:r>
              <a:rPr lang="en-CN" dirty="0"/>
              <a:t>in threshold</a:t>
            </a:r>
          </a:p>
        </p:txBody>
      </p:sp>
      <p:pic>
        <p:nvPicPr>
          <p:cNvPr id="57" name="Picture 56" descr="A picture containing screen&#10;&#10;Description automatically generated">
            <a:extLst>
              <a:ext uri="{FF2B5EF4-FFF2-40B4-BE49-F238E27FC236}">
                <a16:creationId xmlns:a16="http://schemas.microsoft.com/office/drawing/2014/main" id="{681C3F13-74A2-B747-9C9F-504C1A085F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63521" y="2138692"/>
            <a:ext cx="2967330" cy="3777791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983DF94-BC7B-B64C-8464-6E45BEFB3767}"/>
              </a:ext>
            </a:extLst>
          </p:cNvPr>
          <p:cNvCxnSpPr/>
          <p:nvPr/>
        </p:nvCxnSpPr>
        <p:spPr>
          <a:xfrm>
            <a:off x="12982865" y="5323279"/>
            <a:ext cx="1293752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1134B51-5F9D-1D45-9FA6-3F0B39239DE6}"/>
              </a:ext>
            </a:extLst>
          </p:cNvPr>
          <p:cNvSpPr txBox="1"/>
          <p:nvPr/>
        </p:nvSpPr>
        <p:spPr>
          <a:xfrm>
            <a:off x="15538979" y="1510224"/>
            <a:ext cx="232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3: dynamic tiling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1D8DBC1-B67B-4140-BABD-6FB29F1FCC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2806" y="5947608"/>
            <a:ext cx="4731618" cy="1980000"/>
          </a:xfrm>
          <a:prstGeom prst="rect">
            <a:avLst/>
          </a:prstGeom>
        </p:spPr>
      </p:pic>
      <p:pic>
        <p:nvPicPr>
          <p:cNvPr id="63" name="Picture 6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ABBF6D-2BA9-724E-992B-EDCD01CB06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52236" y="5875838"/>
            <a:ext cx="5789780" cy="24228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2F3A762-EC96-0F45-B1E7-794E36C62C6B}"/>
              </a:ext>
            </a:extLst>
          </p:cNvPr>
          <p:cNvSpPr txBox="1"/>
          <p:nvPr/>
        </p:nvSpPr>
        <p:spPr>
          <a:xfrm>
            <a:off x="18230851" y="2656965"/>
            <a:ext cx="157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128X128X64</a:t>
            </a:r>
            <a:endParaRPr lang="en-CN" dirty="0"/>
          </a:p>
        </p:txBody>
      </p:sp>
      <p:pic>
        <p:nvPicPr>
          <p:cNvPr id="71" name="Picture 70" descr="A picture containing screen&#10;&#10;Description automatically generated">
            <a:extLst>
              <a:ext uri="{FF2B5EF4-FFF2-40B4-BE49-F238E27FC236}">
                <a16:creationId xmlns:a16="http://schemas.microsoft.com/office/drawing/2014/main" id="{6492CDD3-7694-F04B-A9AB-54EAD83AF8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76617" y="6031677"/>
            <a:ext cx="5562635" cy="2111121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36C903C1-E3B2-424F-B000-3E1013633ABA}"/>
              </a:ext>
            </a:extLst>
          </p:cNvPr>
          <p:cNvSpPr txBox="1"/>
          <p:nvPr/>
        </p:nvSpPr>
        <p:spPr>
          <a:xfrm>
            <a:off x="16270505" y="8291739"/>
            <a:ext cx="157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256X256X36</a:t>
            </a:r>
            <a:endParaRPr lang="en-CN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54B83B9-8E9A-5D4C-A432-73E12B4CF56A}"/>
              </a:ext>
            </a:extLst>
          </p:cNvPr>
          <p:cNvCxnSpPr/>
          <p:nvPr/>
        </p:nvCxnSpPr>
        <p:spPr>
          <a:xfrm>
            <a:off x="19805709" y="5389160"/>
            <a:ext cx="1293752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DBD6D3C-0020-794D-A998-EAA4186EB2CD}"/>
              </a:ext>
            </a:extLst>
          </p:cNvPr>
          <p:cNvSpPr txBox="1"/>
          <p:nvPr/>
        </p:nvSpPr>
        <p:spPr>
          <a:xfrm>
            <a:off x="19985513" y="1461856"/>
            <a:ext cx="511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4: tile level and image level transforms</a:t>
            </a:r>
          </a:p>
        </p:txBody>
      </p:sp>
      <p:pic>
        <p:nvPicPr>
          <p:cNvPr id="83" name="Picture 82" descr="A picture containing brick&#10;&#10;Description automatically generated">
            <a:extLst>
              <a:ext uri="{FF2B5EF4-FFF2-40B4-BE49-F238E27FC236}">
                <a16:creationId xmlns:a16="http://schemas.microsoft.com/office/drawing/2014/main" id="{2B291087-9B40-2344-9A2E-166CD4EF37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23135" y="5596405"/>
            <a:ext cx="2967273" cy="2880000"/>
          </a:xfrm>
          <a:prstGeom prst="rect">
            <a:avLst/>
          </a:prstGeom>
        </p:spPr>
      </p:pic>
      <p:pic>
        <p:nvPicPr>
          <p:cNvPr id="85" name="Picture 84" descr="A picture containing clock&#10;&#10;Description automatically generated">
            <a:extLst>
              <a:ext uri="{FF2B5EF4-FFF2-40B4-BE49-F238E27FC236}">
                <a16:creationId xmlns:a16="http://schemas.microsoft.com/office/drawing/2014/main" id="{1F486F34-2835-DE43-B62D-026F8E8D13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059338" y="2410515"/>
            <a:ext cx="2967273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9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CEA21B9-DE07-CD4F-8D1A-D1E7B3377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17" y="510363"/>
            <a:ext cx="3797440" cy="4680000"/>
          </a:xfrm>
          <a:prstGeom prst="rect">
            <a:avLst/>
          </a:prstGeom>
        </p:spPr>
      </p:pic>
      <p:pic>
        <p:nvPicPr>
          <p:cNvPr id="7" name="Picture 6" descr="A cut in half&#10;&#10;Description automatically generated">
            <a:extLst>
              <a:ext uri="{FF2B5EF4-FFF2-40B4-BE49-F238E27FC236}">
                <a16:creationId xmlns:a16="http://schemas.microsoft.com/office/drawing/2014/main" id="{15E8B7AE-0E45-6245-B980-492459616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901" y="510363"/>
            <a:ext cx="1522215" cy="4680000"/>
          </a:xfrm>
          <a:prstGeom prst="rect">
            <a:avLst/>
          </a:prstGeom>
        </p:spPr>
      </p:pic>
      <p:pic>
        <p:nvPicPr>
          <p:cNvPr id="9" name="Picture 8" descr="A picture containing food&#10;&#10;Description automatically generated">
            <a:extLst>
              <a:ext uri="{FF2B5EF4-FFF2-40B4-BE49-F238E27FC236}">
                <a16:creationId xmlns:a16="http://schemas.microsoft.com/office/drawing/2014/main" id="{C7AAFB8E-6719-2C40-AD74-25E5A8704A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660" y="510363"/>
            <a:ext cx="1165952" cy="4680000"/>
          </a:xfrm>
          <a:prstGeom prst="rect">
            <a:avLst/>
          </a:prstGeom>
        </p:spPr>
      </p:pic>
      <p:pic>
        <p:nvPicPr>
          <p:cNvPr id="11" name="Picture 10" descr="A picture containing flower, drawing&#10;&#10;Description automatically generated">
            <a:extLst>
              <a:ext uri="{FF2B5EF4-FFF2-40B4-BE49-F238E27FC236}">
                <a16:creationId xmlns:a16="http://schemas.microsoft.com/office/drawing/2014/main" id="{4BB71EC3-0FA3-7745-A384-D51AC7D51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8156" y="510363"/>
            <a:ext cx="3408789" cy="4680000"/>
          </a:xfrm>
          <a:prstGeom prst="rect">
            <a:avLst/>
          </a:prstGeom>
        </p:spPr>
      </p:pic>
      <p:pic>
        <p:nvPicPr>
          <p:cNvPr id="13" name="Picture 12" descr="A picture containing cake, table, photo, piece&#10;&#10;Description automatically generated">
            <a:extLst>
              <a:ext uri="{FF2B5EF4-FFF2-40B4-BE49-F238E27FC236}">
                <a16:creationId xmlns:a16="http://schemas.microsoft.com/office/drawing/2014/main" id="{9C84484C-1344-1744-8654-7A24F158F2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6489" y="510363"/>
            <a:ext cx="1489827" cy="4680000"/>
          </a:xfrm>
          <a:prstGeom prst="rect">
            <a:avLst/>
          </a:prstGeom>
        </p:spPr>
      </p:pic>
      <p:pic>
        <p:nvPicPr>
          <p:cNvPr id="15" name="Picture 14" descr="A picture containing photo, chocolate, piece, cake&#10;&#10;Description automatically generated">
            <a:extLst>
              <a:ext uri="{FF2B5EF4-FFF2-40B4-BE49-F238E27FC236}">
                <a16:creationId xmlns:a16="http://schemas.microsoft.com/office/drawing/2014/main" id="{C1A3AC26-E79F-D843-886E-ABDDDCD561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35860" y="510363"/>
            <a:ext cx="3538339" cy="4680000"/>
          </a:xfrm>
          <a:prstGeom prst="rect">
            <a:avLst/>
          </a:prstGeom>
        </p:spPr>
      </p:pic>
      <p:pic>
        <p:nvPicPr>
          <p:cNvPr id="17" name="Picture 16" descr="A picture containing photo, table, food, person&#10;&#10;Description automatically generated">
            <a:extLst>
              <a:ext uri="{FF2B5EF4-FFF2-40B4-BE49-F238E27FC236}">
                <a16:creationId xmlns:a16="http://schemas.microsoft.com/office/drawing/2014/main" id="{1920B68F-925A-0844-A3F0-89812DEC37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3917" y="5190363"/>
            <a:ext cx="1595086" cy="4680000"/>
          </a:xfrm>
          <a:prstGeom prst="rect">
            <a:avLst/>
          </a:prstGeom>
        </p:spPr>
      </p:pic>
      <p:pic>
        <p:nvPicPr>
          <p:cNvPr id="19" name="Picture 18" descr="A close up of a persons face&#10;&#10;Description automatically generated">
            <a:extLst>
              <a:ext uri="{FF2B5EF4-FFF2-40B4-BE49-F238E27FC236}">
                <a16:creationId xmlns:a16="http://schemas.microsoft.com/office/drawing/2014/main" id="{22B3EE5F-1587-C146-8BE2-2388E91059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6941" y="5190363"/>
            <a:ext cx="2696263" cy="4680000"/>
          </a:xfrm>
          <a:prstGeom prst="rect">
            <a:avLst/>
          </a:prstGeom>
        </p:spPr>
      </p:pic>
      <p:pic>
        <p:nvPicPr>
          <p:cNvPr id="21" name="Picture 20" descr="A picture containing photo, sitting&#10;&#10;Description automatically generated">
            <a:extLst>
              <a:ext uri="{FF2B5EF4-FFF2-40B4-BE49-F238E27FC236}">
                <a16:creationId xmlns:a16="http://schemas.microsoft.com/office/drawing/2014/main" id="{E8E2893D-666C-E746-9B29-3D6153386D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03204" y="5190363"/>
            <a:ext cx="1149758" cy="4680000"/>
          </a:xfrm>
          <a:prstGeom prst="rect">
            <a:avLst/>
          </a:prstGeom>
        </p:spPr>
      </p:pic>
      <p:pic>
        <p:nvPicPr>
          <p:cNvPr id="23" name="Picture 22" descr="A close up of smoke&#10;&#10;Description automatically generated">
            <a:extLst>
              <a:ext uri="{FF2B5EF4-FFF2-40B4-BE49-F238E27FC236}">
                <a16:creationId xmlns:a16="http://schemas.microsoft.com/office/drawing/2014/main" id="{1A710940-6324-334B-A198-9847DF2B339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70027" y="5190363"/>
            <a:ext cx="1918962" cy="4680000"/>
          </a:xfrm>
          <a:prstGeom prst="rect">
            <a:avLst/>
          </a:prstGeom>
        </p:spPr>
      </p:pic>
      <p:pic>
        <p:nvPicPr>
          <p:cNvPr id="25" name="Picture 24" descr="A close up of food&#10;&#10;Description automatically generated">
            <a:extLst>
              <a:ext uri="{FF2B5EF4-FFF2-40B4-BE49-F238E27FC236}">
                <a16:creationId xmlns:a16="http://schemas.microsoft.com/office/drawing/2014/main" id="{882DD1A4-EEBE-6A4A-8ACA-3CBB0624F18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38225" y="5190363"/>
            <a:ext cx="3068720" cy="4680000"/>
          </a:xfrm>
          <a:prstGeom prst="rect">
            <a:avLst/>
          </a:prstGeom>
        </p:spPr>
      </p:pic>
      <p:pic>
        <p:nvPicPr>
          <p:cNvPr id="27" name="Picture 26" descr="A close up of a necklace&#10;&#10;Description automatically generated">
            <a:extLst>
              <a:ext uri="{FF2B5EF4-FFF2-40B4-BE49-F238E27FC236}">
                <a16:creationId xmlns:a16="http://schemas.microsoft.com/office/drawing/2014/main" id="{D964B5DB-DE19-F44A-AD87-BB26623878C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76489" y="5190363"/>
            <a:ext cx="3813633" cy="4680000"/>
          </a:xfrm>
          <a:prstGeom prst="rect">
            <a:avLst/>
          </a:prstGeom>
        </p:spPr>
      </p:pic>
      <p:pic>
        <p:nvPicPr>
          <p:cNvPr id="29" name="Picture 28" descr="A picture containing photo, piece, food, slice&#10;&#10;Description automatically generated">
            <a:extLst>
              <a:ext uri="{FF2B5EF4-FFF2-40B4-BE49-F238E27FC236}">
                <a16:creationId xmlns:a16="http://schemas.microsoft.com/office/drawing/2014/main" id="{9AC39308-B5F2-3946-AD27-398731F3572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290122" y="5190363"/>
            <a:ext cx="2574810" cy="4680000"/>
          </a:xfrm>
          <a:prstGeom prst="rect">
            <a:avLst/>
          </a:prstGeom>
        </p:spPr>
      </p:pic>
      <p:pic>
        <p:nvPicPr>
          <p:cNvPr id="31" name="Picture 30" descr="A close up of a mans face&#10;&#10;Description automatically generated">
            <a:extLst>
              <a:ext uri="{FF2B5EF4-FFF2-40B4-BE49-F238E27FC236}">
                <a16:creationId xmlns:a16="http://schemas.microsoft.com/office/drawing/2014/main" id="{9E1F2381-43DB-8243-8E55-919CB3CAD83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674199" y="510363"/>
            <a:ext cx="1708443" cy="4680000"/>
          </a:xfrm>
          <a:prstGeom prst="rect">
            <a:avLst/>
          </a:prstGeom>
        </p:spPr>
      </p:pic>
      <p:pic>
        <p:nvPicPr>
          <p:cNvPr id="33" name="Picture 32" descr="A close up of a flower&#10;&#10;Description automatically generated">
            <a:extLst>
              <a:ext uri="{FF2B5EF4-FFF2-40B4-BE49-F238E27FC236}">
                <a16:creationId xmlns:a16="http://schemas.microsoft.com/office/drawing/2014/main" id="{43B76306-7C47-6D4E-84EB-5405D878F00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7864932" y="5190363"/>
            <a:ext cx="3125398" cy="4680000"/>
          </a:xfrm>
          <a:prstGeom prst="rect">
            <a:avLst/>
          </a:prstGeom>
        </p:spPr>
      </p:pic>
      <p:pic>
        <p:nvPicPr>
          <p:cNvPr id="35" name="Picture 34" descr="A picture containing food&#10;&#10;Description automatically generated">
            <a:extLst>
              <a:ext uri="{FF2B5EF4-FFF2-40B4-BE49-F238E27FC236}">
                <a16:creationId xmlns:a16="http://schemas.microsoft.com/office/drawing/2014/main" id="{58BCC696-D3DA-5549-A7D6-4FBC16E0DB4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8363498" y="510363"/>
            <a:ext cx="2574810" cy="4680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E32F5D4-6C20-6C42-82D4-451D718A39DD}"/>
              </a:ext>
            </a:extLst>
          </p:cNvPr>
          <p:cNvSpPr/>
          <p:nvPr/>
        </p:nvSpPr>
        <p:spPr>
          <a:xfrm>
            <a:off x="657225" y="200026"/>
            <a:ext cx="20631150" cy="9886949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6263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ug, fruit, food&#10;&#10;Description automatically generated">
            <a:extLst>
              <a:ext uri="{FF2B5EF4-FFF2-40B4-BE49-F238E27FC236}">
                <a16:creationId xmlns:a16="http://schemas.microsoft.com/office/drawing/2014/main" id="{E41187F1-22D8-4B40-9FE8-D98058029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387" y="1715571"/>
            <a:ext cx="2009412" cy="2520000"/>
          </a:xfrm>
          <a:prstGeom prst="rect">
            <a:avLst/>
          </a:prstGeom>
        </p:spPr>
      </p:pic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570DAA68-C529-064B-990B-22859F91C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050" y="1535571"/>
            <a:ext cx="2967273" cy="2880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8B3FA4-663A-F147-BF89-BE71516D9768}"/>
              </a:ext>
            </a:extLst>
          </p:cNvPr>
          <p:cNvCxnSpPr/>
          <p:nvPr/>
        </p:nvCxnSpPr>
        <p:spPr>
          <a:xfrm>
            <a:off x="3866375" y="2761488"/>
            <a:ext cx="1209251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958BAC-E568-A642-B2CA-6A0DDD12866B}"/>
              </a:ext>
            </a:extLst>
          </p:cNvPr>
          <p:cNvCxnSpPr/>
          <p:nvPr/>
        </p:nvCxnSpPr>
        <p:spPr>
          <a:xfrm>
            <a:off x="8006323" y="2822448"/>
            <a:ext cx="1209251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2F87DE-3DAA-9E4B-AB6B-0BFD7B30F947}"/>
              </a:ext>
            </a:extLst>
          </p:cNvPr>
          <p:cNvCxnSpPr>
            <a:cxnSpLocks/>
          </p:cNvCxnSpPr>
          <p:nvPr/>
        </p:nvCxnSpPr>
        <p:spPr>
          <a:xfrm>
            <a:off x="10179367" y="858307"/>
            <a:ext cx="2768537" cy="2109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C06645-2052-1C42-91CA-05F721253C7E}"/>
              </a:ext>
            </a:extLst>
          </p:cNvPr>
          <p:cNvSpPr txBox="1"/>
          <p:nvPr/>
        </p:nvSpPr>
        <p:spPr>
          <a:xfrm>
            <a:off x="11841673" y="816061"/>
            <a:ext cx="37223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Training</a:t>
            </a:r>
            <a:endParaRPr lang="en-CN" sz="30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5BEDCBF-BE54-C84B-B1CE-85C8B0823049}"/>
              </a:ext>
            </a:extLst>
          </p:cNvPr>
          <p:cNvCxnSpPr>
            <a:cxnSpLocks/>
          </p:cNvCxnSpPr>
          <p:nvPr/>
        </p:nvCxnSpPr>
        <p:spPr>
          <a:xfrm flipV="1">
            <a:off x="10209075" y="2944183"/>
            <a:ext cx="2738829" cy="21383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A8D163-99C8-CB45-A0DF-E0DBCDFF028E}"/>
              </a:ext>
            </a:extLst>
          </p:cNvPr>
          <p:cNvCxnSpPr>
            <a:cxnSpLocks/>
          </p:cNvCxnSpPr>
          <p:nvPr/>
        </p:nvCxnSpPr>
        <p:spPr>
          <a:xfrm flipV="1">
            <a:off x="10220217" y="2124237"/>
            <a:ext cx="1965621" cy="15325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1DF34D-2261-5F44-9570-C49125ED58FB}"/>
              </a:ext>
            </a:extLst>
          </p:cNvPr>
          <p:cNvCxnSpPr>
            <a:cxnSpLocks/>
          </p:cNvCxnSpPr>
          <p:nvPr/>
        </p:nvCxnSpPr>
        <p:spPr>
          <a:xfrm>
            <a:off x="11084623" y="1443117"/>
            <a:ext cx="1006784" cy="23111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FAB87C0-C61A-864B-8759-78E28461E10E}"/>
              </a:ext>
            </a:extLst>
          </p:cNvPr>
          <p:cNvSpPr/>
          <p:nvPr/>
        </p:nvSpPr>
        <p:spPr>
          <a:xfrm>
            <a:off x="12587915" y="2546040"/>
            <a:ext cx="699137" cy="69913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C091E3-ABCE-FC4E-B6BF-37316B07B29A}"/>
              </a:ext>
            </a:extLst>
          </p:cNvPr>
          <p:cNvCxnSpPr>
            <a:cxnSpLocks/>
          </p:cNvCxnSpPr>
          <p:nvPr/>
        </p:nvCxnSpPr>
        <p:spPr>
          <a:xfrm>
            <a:off x="10220217" y="2142254"/>
            <a:ext cx="1890478" cy="15594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5115582-96F8-5A45-AB16-251F2659B789}"/>
              </a:ext>
            </a:extLst>
          </p:cNvPr>
          <p:cNvSpPr/>
          <p:nvPr/>
        </p:nvSpPr>
        <p:spPr>
          <a:xfrm>
            <a:off x="11728704" y="3245177"/>
            <a:ext cx="699137" cy="69913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8D219-6A9F-E449-970F-6E890A24C42F}"/>
              </a:ext>
            </a:extLst>
          </p:cNvPr>
          <p:cNvCxnSpPr>
            <a:cxnSpLocks/>
          </p:cNvCxnSpPr>
          <p:nvPr/>
        </p:nvCxnSpPr>
        <p:spPr>
          <a:xfrm flipV="1">
            <a:off x="11084623" y="2196471"/>
            <a:ext cx="958025" cy="21147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28D838E-CEC9-6B4B-B269-67993F9B5AD5}"/>
              </a:ext>
            </a:extLst>
          </p:cNvPr>
          <p:cNvSpPr/>
          <p:nvPr/>
        </p:nvSpPr>
        <p:spPr>
          <a:xfrm>
            <a:off x="11728704" y="1846903"/>
            <a:ext cx="699137" cy="69913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A6E55-F64F-ED46-A721-442FD6F4B4C7}"/>
              </a:ext>
            </a:extLst>
          </p:cNvPr>
          <p:cNvCxnSpPr>
            <a:cxnSpLocks/>
          </p:cNvCxnSpPr>
          <p:nvPr/>
        </p:nvCxnSpPr>
        <p:spPr>
          <a:xfrm>
            <a:off x="10118959" y="2110798"/>
            <a:ext cx="988094" cy="22282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162056E-E917-3242-B43A-F5DF715AF2C4}"/>
              </a:ext>
            </a:extLst>
          </p:cNvPr>
          <p:cNvCxnSpPr>
            <a:cxnSpLocks/>
          </p:cNvCxnSpPr>
          <p:nvPr/>
        </p:nvCxnSpPr>
        <p:spPr>
          <a:xfrm flipV="1">
            <a:off x="10142597" y="1517098"/>
            <a:ext cx="905260" cy="6918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A752B8-7D7D-4646-AA9F-07E7AE6617DE}"/>
              </a:ext>
            </a:extLst>
          </p:cNvPr>
          <p:cNvCxnSpPr>
            <a:cxnSpLocks/>
          </p:cNvCxnSpPr>
          <p:nvPr/>
        </p:nvCxnSpPr>
        <p:spPr>
          <a:xfrm flipV="1">
            <a:off x="10039536" y="2890101"/>
            <a:ext cx="1045087" cy="23775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1D5B61A-FBD0-E748-820F-9740521303AF}"/>
              </a:ext>
            </a:extLst>
          </p:cNvPr>
          <p:cNvCxnSpPr>
            <a:cxnSpLocks/>
          </p:cNvCxnSpPr>
          <p:nvPr/>
        </p:nvCxnSpPr>
        <p:spPr>
          <a:xfrm flipV="1">
            <a:off x="10062587" y="1564063"/>
            <a:ext cx="905154" cy="37426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460729B-E2D6-424C-845E-5CC06E416E98}"/>
              </a:ext>
            </a:extLst>
          </p:cNvPr>
          <p:cNvSpPr/>
          <p:nvPr/>
        </p:nvSpPr>
        <p:spPr>
          <a:xfrm>
            <a:off x="9628439" y="1774667"/>
            <a:ext cx="699137" cy="69913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C4317E4-A582-0946-B39B-DC8A1F424CB2}"/>
              </a:ext>
            </a:extLst>
          </p:cNvPr>
          <p:cNvCxnSpPr>
            <a:cxnSpLocks/>
          </p:cNvCxnSpPr>
          <p:nvPr/>
        </p:nvCxnSpPr>
        <p:spPr>
          <a:xfrm>
            <a:off x="10062587" y="811163"/>
            <a:ext cx="1082444" cy="21913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ED30191-9229-3742-AC86-89A5BB54885D}"/>
              </a:ext>
            </a:extLst>
          </p:cNvPr>
          <p:cNvCxnSpPr>
            <a:cxnSpLocks/>
          </p:cNvCxnSpPr>
          <p:nvPr/>
        </p:nvCxnSpPr>
        <p:spPr>
          <a:xfrm>
            <a:off x="10192826" y="817384"/>
            <a:ext cx="854925" cy="34796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B6B5951-91EE-3A47-B8DB-055CDE5E4014}"/>
              </a:ext>
            </a:extLst>
          </p:cNvPr>
          <p:cNvSpPr/>
          <p:nvPr/>
        </p:nvSpPr>
        <p:spPr>
          <a:xfrm>
            <a:off x="10735055" y="3938422"/>
            <a:ext cx="699137" cy="6991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94B740D-7B61-BB4E-AB75-D8AFB49CC6D9}"/>
              </a:ext>
            </a:extLst>
          </p:cNvPr>
          <p:cNvSpPr/>
          <p:nvPr/>
        </p:nvSpPr>
        <p:spPr>
          <a:xfrm>
            <a:off x="10735056" y="1147766"/>
            <a:ext cx="699137" cy="6991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43B1B01-ECD9-E34D-B85E-0A248FDB9E06}"/>
              </a:ext>
            </a:extLst>
          </p:cNvPr>
          <p:cNvSpPr/>
          <p:nvPr/>
        </p:nvSpPr>
        <p:spPr>
          <a:xfrm>
            <a:off x="9694915" y="3253835"/>
            <a:ext cx="699137" cy="69913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185A8CC-C357-C542-B4E5-9DE561140B20}"/>
              </a:ext>
            </a:extLst>
          </p:cNvPr>
          <p:cNvSpPr/>
          <p:nvPr/>
        </p:nvSpPr>
        <p:spPr>
          <a:xfrm>
            <a:off x="10735056" y="2546040"/>
            <a:ext cx="699137" cy="6991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6B09B2E-97AF-1D42-9BBC-0A78ACBBC17F}"/>
              </a:ext>
            </a:extLst>
          </p:cNvPr>
          <p:cNvSpPr/>
          <p:nvPr/>
        </p:nvSpPr>
        <p:spPr>
          <a:xfrm>
            <a:off x="9628438" y="467102"/>
            <a:ext cx="699137" cy="69913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89E7CE1-1F42-8641-8DFE-90E320FC3A46}"/>
              </a:ext>
            </a:extLst>
          </p:cNvPr>
          <p:cNvSpPr/>
          <p:nvPr/>
        </p:nvSpPr>
        <p:spPr>
          <a:xfrm>
            <a:off x="9718905" y="4751386"/>
            <a:ext cx="699137" cy="69913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9AB00721-9AF9-E348-AA92-69BF410332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15574" y="2809934"/>
            <a:ext cx="4738170" cy="3485419"/>
          </a:xfrm>
          <a:prstGeom prst="curvedConnector3">
            <a:avLst>
              <a:gd name="adj1" fmla="val -22177"/>
            </a:avLst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2EDCD1B-AEBA-9E44-BFA1-C4E00AD3EB83}"/>
              </a:ext>
            </a:extLst>
          </p:cNvPr>
          <p:cNvSpPr txBox="1"/>
          <p:nvPr/>
        </p:nvSpPr>
        <p:spPr>
          <a:xfrm>
            <a:off x="3611989" y="1095736"/>
            <a:ext cx="37223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P</a:t>
            </a:r>
            <a:r>
              <a:rPr lang="en-CN" sz="3000" dirty="0"/>
              <a:t>re-processing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EBFC7E7-5495-7643-BD1A-507DC24C43F4}"/>
              </a:ext>
            </a:extLst>
          </p:cNvPr>
          <p:cNvSpPr txBox="1"/>
          <p:nvPr/>
        </p:nvSpPr>
        <p:spPr>
          <a:xfrm>
            <a:off x="2848184" y="5952291"/>
            <a:ext cx="37223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Post-processing</a:t>
            </a:r>
            <a:endParaRPr lang="en-CN" sz="3000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C5B0E14-6072-D54A-88BB-4940C44342EF}"/>
              </a:ext>
            </a:extLst>
          </p:cNvPr>
          <p:cNvCxnSpPr/>
          <p:nvPr/>
        </p:nvCxnSpPr>
        <p:spPr>
          <a:xfrm>
            <a:off x="8795992" y="8368401"/>
            <a:ext cx="1209251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CEA360D-E81A-9A4F-8CEB-DBE7357A1D31}"/>
              </a:ext>
            </a:extLst>
          </p:cNvPr>
          <p:cNvSpPr txBox="1"/>
          <p:nvPr/>
        </p:nvSpPr>
        <p:spPr>
          <a:xfrm>
            <a:off x="10220217" y="7906496"/>
            <a:ext cx="1824032" cy="8617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N" sz="5000" dirty="0"/>
              <a:t>ISUP </a:t>
            </a:r>
          </a:p>
        </p:txBody>
      </p:sp>
      <p:pic>
        <p:nvPicPr>
          <p:cNvPr id="113" name="Picture 1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76137C-9B67-0746-A9A9-71230020F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388" y="6783617"/>
            <a:ext cx="1358900" cy="3200400"/>
          </a:xfrm>
          <a:prstGeom prst="rect">
            <a:avLst/>
          </a:prstGeom>
        </p:spPr>
      </p:pic>
      <p:pic>
        <p:nvPicPr>
          <p:cNvPr id="115" name="Picture 114" descr="A picture containing sitting, dark, holding, person&#10;&#10;Description automatically generated">
            <a:extLst>
              <a:ext uri="{FF2B5EF4-FFF2-40B4-BE49-F238E27FC236}">
                <a16:creationId xmlns:a16="http://schemas.microsoft.com/office/drawing/2014/main" id="{9C2F9BD5-7F0A-6D43-A8CE-ABB80DC9E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8412" y="6353477"/>
            <a:ext cx="1937838" cy="1800000"/>
          </a:xfrm>
          <a:prstGeom prst="rect">
            <a:avLst/>
          </a:prstGeom>
        </p:spPr>
      </p:pic>
      <p:pic>
        <p:nvPicPr>
          <p:cNvPr id="117" name="Picture 116" descr="A picture containing dark, sitting, person, table&#10;&#10;Description automatically generated">
            <a:extLst>
              <a:ext uri="{FF2B5EF4-FFF2-40B4-BE49-F238E27FC236}">
                <a16:creationId xmlns:a16="http://schemas.microsoft.com/office/drawing/2014/main" id="{63E9A6EC-C76E-834C-8CBC-E16DD5E98A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0920" y="6968270"/>
            <a:ext cx="1929730" cy="1800000"/>
          </a:xfrm>
          <a:prstGeom prst="rect">
            <a:avLst/>
          </a:prstGeom>
        </p:spPr>
      </p:pic>
      <p:pic>
        <p:nvPicPr>
          <p:cNvPr id="119" name="Picture 118" descr="A group of people in a dark room&#10;&#10;Description automatically generated">
            <a:extLst>
              <a:ext uri="{FF2B5EF4-FFF2-40B4-BE49-F238E27FC236}">
                <a16:creationId xmlns:a16="http://schemas.microsoft.com/office/drawing/2014/main" id="{4E274F0F-4FE8-3247-BCDF-22B84F8FDC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5005" y="7602050"/>
            <a:ext cx="1945946" cy="1800000"/>
          </a:xfrm>
          <a:prstGeom prst="rect">
            <a:avLst/>
          </a:prstGeom>
        </p:spPr>
      </p:pic>
      <p:pic>
        <p:nvPicPr>
          <p:cNvPr id="121" name="Picture 120" descr="A picture containing indoor, screen, monitor, television&#10;&#10;Description automatically generated">
            <a:extLst>
              <a:ext uri="{FF2B5EF4-FFF2-40B4-BE49-F238E27FC236}">
                <a16:creationId xmlns:a16="http://schemas.microsoft.com/office/drawing/2014/main" id="{471B57E7-7498-2D4B-8801-B73883051D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2089" y="8122868"/>
            <a:ext cx="1978378" cy="1800000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36765B7-421D-0344-8619-29CC860D2DB2}"/>
              </a:ext>
            </a:extLst>
          </p:cNvPr>
          <p:cNvCxnSpPr/>
          <p:nvPr/>
        </p:nvCxnSpPr>
        <p:spPr>
          <a:xfrm>
            <a:off x="3500131" y="8285121"/>
            <a:ext cx="1209251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27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2876</TotalTime>
  <Words>62</Words>
  <Application>Microsoft Macintosh PowerPoint</Application>
  <PresentationFormat>Custom</PresentationFormat>
  <Paragraphs>17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Limin Deng</dc:creator>
  <cp:lastModifiedBy>Limin Deng</cp:lastModifiedBy>
  <cp:revision>18</cp:revision>
  <cp:lastPrinted>2020-08-02T09:46:36Z</cp:lastPrinted>
  <dcterms:created xsi:type="dcterms:W3CDTF">2020-08-02T08:25:31Z</dcterms:created>
  <dcterms:modified xsi:type="dcterms:W3CDTF">2020-08-04T08:23:20Z</dcterms:modified>
</cp:coreProperties>
</file>