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44" d="100"/>
          <a:sy n="44" d="100"/>
        </p:scale>
        <p:origin x="19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321A-5466-FA46-A1F0-C2178D821A72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F5DF0-D46E-164F-A468-0C0ABB8A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3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1742-BA3F-334B-A78B-27DF4439F8CE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5F76-87E9-5545-B60E-539888831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1742-BA3F-334B-A78B-27DF4439F8CE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5F76-87E9-5545-B60E-539888831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1742-BA3F-334B-A78B-27DF4439F8CE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5F76-87E9-5545-B60E-539888831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1742-BA3F-334B-A78B-27DF4439F8CE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5F76-87E9-5545-B60E-539888831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1742-BA3F-334B-A78B-27DF4439F8CE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5F76-87E9-5545-B60E-539888831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1742-BA3F-334B-A78B-27DF4439F8CE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5F76-87E9-5545-B60E-539888831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1742-BA3F-334B-A78B-27DF4439F8CE}" type="datetimeFigureOut">
              <a:rPr lang="en-US" smtClean="0"/>
              <a:t>8/9/17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5F76-87E9-5545-B60E-539888831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1742-BA3F-334B-A78B-27DF4439F8CE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5F76-87E9-5545-B60E-539888831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1742-BA3F-334B-A78B-27DF4439F8CE}" type="datetimeFigureOut">
              <a:rPr lang="en-US" smtClean="0"/>
              <a:t>8/9/17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5F76-87E9-5545-B60E-539888831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1742-BA3F-334B-A78B-27DF4439F8CE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5F76-87E9-5545-B60E-539888831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1742-BA3F-334B-A78B-27DF4439F8CE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5F76-87E9-5545-B60E-539888831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1742-BA3F-334B-A78B-27DF4439F8CE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E5F76-87E9-5545-B60E-539888831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04" y="506834"/>
            <a:ext cx="9379974" cy="95700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611" y="2031847"/>
            <a:ext cx="2384072" cy="64536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dirty="0" smtClean="0"/>
              <a:t>Items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78789" y="3040958"/>
            <a:ext cx="2384072" cy="164333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Amazon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Basket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price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$$$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37877" y="5712165"/>
            <a:ext cx="2384072" cy="164333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Jett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Basket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price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$$$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358868" y="2031847"/>
            <a:ext cx="5321854" cy="70357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Click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Prices</a:t>
            </a:r>
            <a:endParaRPr lang="en-US" altLang="zh-CN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358868" y="2003474"/>
            <a:ext cx="2831690" cy="878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Amazon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019795" y="2003474"/>
            <a:ext cx="2660927" cy="878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Jett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557" t="28414"/>
          <a:stretch/>
        </p:blipFill>
        <p:spPr>
          <a:xfrm>
            <a:off x="1136672" y="2965831"/>
            <a:ext cx="1123949" cy="825704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506611" y="2598883"/>
            <a:ext cx="2384072" cy="62641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16" y="4057192"/>
            <a:ext cx="1588259" cy="11896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64" y="5512510"/>
            <a:ext cx="1242961" cy="12429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94" y="7021128"/>
            <a:ext cx="1608188" cy="16081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404" y="9666277"/>
            <a:ext cx="9379974" cy="10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8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04" y="506834"/>
            <a:ext cx="9379974" cy="95700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611" y="2031847"/>
            <a:ext cx="2384072" cy="64536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dirty="0" smtClean="0"/>
              <a:t>Items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78789" y="3040958"/>
            <a:ext cx="2384072" cy="164333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Amazon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Basket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price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$$$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37877" y="5712165"/>
            <a:ext cx="2384072" cy="164333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Jett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Basket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price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$$$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358868" y="2031847"/>
            <a:ext cx="5321854" cy="70357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Amazon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banana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Amazon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tp</a:t>
            </a:r>
            <a:r>
              <a:rPr lang="zh-CN" altLang="en-US" dirty="0" smtClean="0"/>
              <a:t> </a:t>
            </a:r>
            <a:r>
              <a:rPr lang="en-US" altLang="zh-CN" dirty="0" smtClean="0"/>
              <a:t>1.50</a:t>
            </a:r>
          </a:p>
          <a:p>
            <a:r>
              <a:rPr lang="en-US" altLang="zh-CN" dirty="0" smtClean="0"/>
              <a:t>Amazon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.90</a:t>
            </a:r>
            <a:endParaRPr lang="en-US" altLang="zh-CN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358868" y="2003474"/>
            <a:ext cx="2831690" cy="87824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Amazon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019795" y="2003474"/>
            <a:ext cx="2660927" cy="878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Jett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557" t="28414"/>
          <a:stretch/>
        </p:blipFill>
        <p:spPr>
          <a:xfrm>
            <a:off x="1136672" y="2965831"/>
            <a:ext cx="1123949" cy="825704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506611" y="2598883"/>
            <a:ext cx="2384072" cy="62641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16" y="4057192"/>
            <a:ext cx="1588259" cy="11896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64" y="5512510"/>
            <a:ext cx="1242961" cy="12429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587" y="7021128"/>
            <a:ext cx="1608188" cy="16081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404" y="9666277"/>
            <a:ext cx="9379974" cy="10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6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42</Words>
  <Application>Microsoft Macintosh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等线</vt:lpstr>
      <vt:lpstr>等线 Light</vt:lpstr>
      <vt:lpstr>Arial</vt:lpstr>
      <vt:lpstr>Office Theme</vt:lpstr>
      <vt:lpstr>Web Consumer Basket</vt:lpstr>
      <vt:lpstr>Web Consumer Basket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JUMBOTRON</dc:title>
  <dc:creator>Microsoft Office User</dc:creator>
  <cp:lastModifiedBy>Microsoft Office User</cp:lastModifiedBy>
  <cp:revision>5</cp:revision>
  <dcterms:created xsi:type="dcterms:W3CDTF">2017-08-09T16:25:11Z</dcterms:created>
  <dcterms:modified xsi:type="dcterms:W3CDTF">2017-08-09T18:04:19Z</dcterms:modified>
</cp:coreProperties>
</file>