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4C39-8ADE-4DFA-94B2-C595079AC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5B639-2417-470B-BE84-4B5E5711B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8A43-498D-4996-A4E7-FE939C24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98D6-7106-48D0-B24F-F76A673B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38E7-84F9-4620-B682-D4E774DE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3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CFDA-33C4-4C61-95E3-C6585B84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974BB-224D-4E1B-AA92-3A253CD5C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91DF-1EF1-42FC-9CC3-9B4C42E5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6F80-82AF-47BF-97D6-1646BDF4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E102-9DE1-415E-9F8E-A64BB6F7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57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3996-BB0A-4EAC-9627-B76A54996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1CA95-E1A1-4D90-BB82-0860CD98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BD50-8882-4374-8592-C45AB2B3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2A5B-3BA2-4A84-BA81-8BCFCB2E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7D57-29F0-4754-BF18-CC37E53E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8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0923-C536-4242-96D6-9D94E7BB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133A-8B7D-4650-B927-53DF9F11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31FF-F2CF-4E33-9084-B4DBA72F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18AE-B044-415E-AC5E-3F622A69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A05C-059A-4B11-AC44-42679408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1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11BB-5D76-4342-AE50-CAA73D94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CBBC-4DD5-4AB8-BBE9-E58AA00F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F3EC-AA9D-4961-A274-485D5685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E197-89B3-40A2-B453-0A8FDB0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FCD6-B5B9-4465-BC87-CF1110FE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33D-AD36-48A2-A235-22901319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A762-2A46-4871-B1EE-EF69B721C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D5F3-FEB6-42F5-8096-5D20146A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2FBAC-D36F-43CA-AC69-95EABBE5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2E55-E98D-4E22-AD4E-F77903A0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69CFC-E2CC-4D6E-B833-E89ADEE9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4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C581-B634-446E-B554-8755751C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FC3FD-E2EF-4E3A-913D-ACFECD61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FB57E-326B-4FF7-BF14-10D88094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49D5A-AB0E-47F6-95FB-6CDD92B0A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8DEE7-CE0A-4A89-B104-6DBAA776C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CE125-4721-4397-B6AC-18ABD90F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0862E-9E10-4C86-8A2F-9D4127DE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D51C6-1BD9-4756-A459-3CB0C53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0D1-A914-4C6E-9BC9-B18AC0C5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2CBDE-7B80-4F32-AF7A-49D242F0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04453-AEB5-45E5-AD2A-3D360072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3EDB5-BAA7-4138-AFF6-43094868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91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7889D-3707-4828-A1B5-DD599B41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0C054-AA49-46EE-AE49-632515F0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D2AF2-8689-4278-A0EA-230E8533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B0FF-E3DD-4F8B-AC95-69A8D1D7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65D9-8AB7-42F5-AE33-8BD3892F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F6332-E911-4233-8255-90C941F0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4AD16-547B-4486-8F75-BBA41F33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2530D-6C07-40EC-9C9B-26A233A6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A9E5-0A0F-43A9-9625-AB3AA397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6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9EF9-97A7-4903-9685-6D25252C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F68FD-F331-4B7A-8640-3ADB9A1C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064D5-E3BA-4657-83BF-F422ACB58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A0A31-8DDD-48CA-ADFB-4AECB4B3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2A63-2ACE-42B8-9F5C-A1B3A554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7FC2-74EA-4E0D-AF60-21EA9275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4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883B6-FDB6-41FD-8772-792B053B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77938-A8B1-4496-AF37-B6C8E8BE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7A31F-0366-4951-8B8A-683EA0FAD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E078-2FA1-4EFE-9F52-662C9339748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1D8C5-9AE6-4A66-BF36-A3983C13B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0A90-C5A0-4B04-8B13-083A50BB0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7657-31DE-4630-A3AB-9F77E1F10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2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E040AF-E634-4922-A358-24D020A99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45422-D7ED-4996-A966-C83214751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BD946-05B4-4868-8DE2-B34CC4543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9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2024-04-17T10:07:59Z</dcterms:created>
  <dcterms:modified xsi:type="dcterms:W3CDTF">2024-04-17T10:08:34Z</dcterms:modified>
</cp:coreProperties>
</file>