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A8B5-6B7E-314B-B7DC-09A7EAC23117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1855-113A-9D41-98AD-E02ABE39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06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0FB1-4B31-A749-97CC-758877FE5341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45C3-7EBB-484E-9AC3-B1F7D6A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0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6650-C99F-D444-9A0A-3BA21CAAA2D0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833-23E9-6A44-A7EB-C931EACB3AEA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0443-3CA6-DE42-942A-38C89AF2FAE1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15AF-DD0B-B640-9F80-49938316711F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91D3-72EE-4645-B884-F33F26D0FB59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2ED-A013-7747-BE7A-BE5EB20894A7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2B62-4AD6-8E43-BFD0-DDE3ACF491D7}" type="datetime1">
              <a:rPr lang="en-GB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D5C6-CB5E-FC44-BDB9-FD5136BDDDDC}" type="datetime1">
              <a:rPr lang="en-GB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6E89-7D3D-6B4F-8E29-BF73505AD83C}" type="datetime1">
              <a:rPr lang="en-GB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99B2-4EA5-8B41-8257-DE2B4833D779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79FF-D1D8-8F4A-B7C5-97B086716B6B}" type="datetime1">
              <a:rPr lang="en-GB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60447121-DD00-D74E-A524-DD2FBB31676B}" type="datetime1">
              <a:rPr lang="en-GB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7E089A27-822C-3042-A534-212F41CED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Year 9</a:t>
            </a:r>
          </a:p>
          <a:p>
            <a:r>
              <a:rPr lang="en-US" dirty="0" smtClean="0"/>
              <a:t>Introduction to text based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 short 15 question test at the end of the unit covering the main theory and skills from the unit</a:t>
            </a:r>
          </a:p>
          <a:p>
            <a:r>
              <a:rPr lang="en-US" dirty="0" smtClean="0"/>
              <a:t>Your final turtle script will be marked for feedback but all previous scripts will be counted towards Quality of Work and Independent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10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Aims and Objectives of unit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Why?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Lesson summaries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Keywords list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Skills to be covered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Digital products to be completed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Assessment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aim of this unit is to introduce you to the basics of text-based programming using Python and a module called Turtle</a:t>
            </a:r>
          </a:p>
          <a:p>
            <a:r>
              <a:rPr lang="en-US" dirty="0" smtClean="0"/>
              <a:t>The objective is to get you to complete  series of scripts written in Python through which you can demonstrate your understanding of text-based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3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live in a world in which we have access to a huge amount of fantastic devices such as smartphones, tablets or even wearable computers?</a:t>
            </a:r>
          </a:p>
          <a:p>
            <a:r>
              <a:rPr lang="en-US" dirty="0" smtClean="0"/>
              <a:t>How do they work?</a:t>
            </a:r>
            <a:r>
              <a:rPr lang="en-US" dirty="0"/>
              <a:t> </a:t>
            </a:r>
            <a:r>
              <a:rPr lang="en-US" dirty="0" smtClean="0"/>
              <a:t> Every piece of software which is on these devices has to be written using text-based programming languages</a:t>
            </a:r>
          </a:p>
          <a:p>
            <a:r>
              <a:rPr lang="en-US" dirty="0" smtClean="0"/>
              <a:t>This unit is going to teach you some of the basics of text-based programming so that you can not only understand how these devices might work but also hopefully go on to build new software yourself one day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4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17118"/>
              </p:ext>
            </p:extLst>
          </p:nvPr>
        </p:nvGraphicFramePr>
        <p:xfrm>
          <a:off x="457200" y="1600200"/>
          <a:ext cx="8229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06"/>
                <a:gridCol w="7625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r>
                        <a:rPr lang="en-US" baseline="0" dirty="0" smtClean="0"/>
                        <a:t> to Unit, setup work folders and assessment tracker and learn how to use Python IDLE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Variables: Using a turtle</a:t>
                      </a:r>
                      <a:r>
                        <a:rPr lang="en-US" baseline="0" dirty="0" smtClean="0"/>
                        <a:t> script in Python we will look at how we can control the outcome of the turtle through modifying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While Loop: We will look</a:t>
                      </a:r>
                      <a:r>
                        <a:rPr lang="en-US" baseline="0" dirty="0" smtClean="0"/>
                        <a:t> at how a while loop can be used to control what the turtle does and reduce the amount of instructions used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 loops:</a:t>
                      </a:r>
                      <a:r>
                        <a:rPr lang="en-US" baseline="0" dirty="0" smtClean="0"/>
                        <a:t>  With a new script we will look at how </a:t>
                      </a:r>
                      <a:r>
                        <a:rPr lang="en-US" baseline="0" smtClean="0"/>
                        <a:t>a for </a:t>
                      </a:r>
                      <a:r>
                        <a:rPr lang="en-US" baseline="0" dirty="0" smtClean="0"/>
                        <a:t>loop can be used to repeat certain actions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Else: How can we use conditions to control what the turtle does?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lesson we will look at some slightly different turtle only methods such as background images and other as</a:t>
                      </a:r>
                      <a:r>
                        <a:rPr lang="en-US" baseline="0" dirty="0" smtClean="0"/>
                        <a:t> well </a:t>
                      </a:r>
                      <a:r>
                        <a:rPr lang="en-US" baseline="0" smtClean="0"/>
                        <a:t>as give you </a:t>
                      </a:r>
                      <a:r>
                        <a:rPr lang="en-US" baseline="0" dirty="0" smtClean="0"/>
                        <a:t>time to experiment further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r>
                        <a:rPr lang="en-US" baseline="0" dirty="0" smtClean="0"/>
                        <a:t> work and ensure assessment tracker is up to date – complete online test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5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list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00800"/>
              </p:ext>
            </p:extLst>
          </p:nvPr>
        </p:nvGraphicFramePr>
        <p:xfrm>
          <a:off x="457200" y="1332515"/>
          <a:ext cx="8229600" cy="439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10"/>
                <a:gridCol w="6918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Python</a:t>
                      </a:r>
                      <a:r>
                        <a:rPr lang="en-US" baseline="0" dirty="0" smtClean="0"/>
                        <a:t> Interactive Development Environment for writing python scripts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the part of Python which interprets</a:t>
                      </a:r>
                      <a:r>
                        <a:rPr lang="en-US" baseline="0" dirty="0" smtClean="0"/>
                        <a:t> the instructions you have written and then runs those instructions.  If you make a mistake it will 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command you have entered</a:t>
                      </a:r>
                      <a:r>
                        <a:rPr lang="en-US" baseline="0" dirty="0" smtClean="0"/>
                        <a:t> into the IDLE telling it what to do</a:t>
                      </a:r>
                    </a:p>
                    <a:p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: print(“hello world!”)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variable is an</a:t>
                      </a:r>
                      <a:r>
                        <a:rPr lang="en-US" baseline="0" dirty="0" smtClean="0"/>
                        <a:t> object which has a value assigned to it.  This value can be changed</a:t>
                      </a:r>
                    </a:p>
                    <a:p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: age = 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 python file containing definitions of variables and functions.  You can import them into your</a:t>
                      </a:r>
                      <a:r>
                        <a:rPr lang="en-US" baseline="0" dirty="0" smtClean="0"/>
                        <a:t> script to give your script extra capabilities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6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list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33695"/>
              </p:ext>
            </p:extLst>
          </p:nvPr>
        </p:nvGraphicFramePr>
        <p:xfrm>
          <a:off x="457200" y="1332515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10"/>
                <a:gridCol w="6918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 of python command which can ask the user to input some text or 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word used to describe how you attach</a:t>
                      </a:r>
                      <a:r>
                        <a:rPr lang="en-US" baseline="0" dirty="0" smtClean="0"/>
                        <a:t> a value to a variable.  We say a ‘value has been assigned to a variable’ NOT ‘a variable equals this value’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</a:t>
                      </a:r>
                      <a:r>
                        <a:rPr lang="en-US" baseline="0" dirty="0" smtClean="0"/>
                        <a:t> of python command which can be used to perform a set of other commands multiple times until a limit is reached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type of python command</a:t>
                      </a:r>
                      <a:r>
                        <a:rPr lang="en-US" baseline="0" dirty="0" smtClean="0"/>
                        <a:t> which can be used to perform a set of commands multiple times either until a limit is reached, an event is triggered or the loop can run forever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7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skills are going to be covered</a:t>
            </a:r>
          </a:p>
          <a:p>
            <a:pPr lvl="1"/>
            <a:r>
              <a:rPr lang="en-US" dirty="0" smtClean="0"/>
              <a:t>Load Python IDLE, create a new file, edit it, save it and run it</a:t>
            </a:r>
          </a:p>
          <a:p>
            <a:pPr lvl="1"/>
            <a:r>
              <a:rPr lang="en-US" dirty="0" smtClean="0"/>
              <a:t>A range of Python programming constructs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Operators</a:t>
            </a:r>
          </a:p>
          <a:p>
            <a:pPr lvl="2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If Else</a:t>
            </a:r>
          </a:p>
          <a:p>
            <a:pPr lvl="2"/>
            <a:r>
              <a:rPr lang="en-US" dirty="0" smtClean="0"/>
              <a:t>And most importantly Turtle!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8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will need to ensure the following files are complete for marking by end of unit</a:t>
            </a:r>
          </a:p>
          <a:p>
            <a:pPr lvl="1"/>
            <a:r>
              <a:rPr lang="en-US" dirty="0" smtClean="0"/>
              <a:t>A scratch file showing a functioning turtle</a:t>
            </a:r>
          </a:p>
          <a:p>
            <a:pPr lvl="1"/>
            <a:r>
              <a:rPr lang="en-US" dirty="0" smtClean="0"/>
              <a:t>A planning document for your final python turtle script</a:t>
            </a:r>
          </a:p>
          <a:p>
            <a:pPr lvl="1"/>
            <a:r>
              <a:rPr lang="en-US" dirty="0" smtClean="0"/>
              <a:t>Your final turtle script</a:t>
            </a:r>
          </a:p>
          <a:p>
            <a:pPr lvl="1"/>
            <a:r>
              <a:rPr lang="en-US" dirty="0" smtClean="0"/>
              <a:t>Copies of all your previous </a:t>
            </a:r>
            <a:r>
              <a:rPr lang="en-US" dirty="0" smtClean="0"/>
              <a:t>scripts</a:t>
            </a:r>
          </a:p>
          <a:p>
            <a:r>
              <a:rPr lang="en-US" dirty="0"/>
              <a:t>Your final turtle script will be marked for feedback but all previous scripts will be counted towards Quality of Work and Independent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Bartholomew ICT and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9A27-822C-3042-A534-212F41CEDC39}" type="slidenum">
              <a:rPr lang="en-US" smtClean="0"/>
              <a:t>9</a:t>
            </a:fld>
            <a:endParaRPr lang="en-US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8555316" y="88207"/>
            <a:ext cx="529234" cy="529234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0477"/>
      </p:ext>
    </p:extLst>
  </p:cSld>
  <p:clrMapOvr>
    <a:masterClrMapping/>
  </p:clrMapOvr>
</p:sld>
</file>

<file path=ppt/theme/theme1.xml><?xml version="1.0" encoding="utf-8"?>
<a:theme xmlns:a="http://schemas.openxmlformats.org/drawingml/2006/main" name="uni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unit_template.potx</Template>
  <TotalTime>334</TotalTime>
  <Words>776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unit_template</vt:lpstr>
      <vt:lpstr>Python and Turtle</vt:lpstr>
      <vt:lpstr>Contents</vt:lpstr>
      <vt:lpstr>Aims and Objectives</vt:lpstr>
      <vt:lpstr>Why?</vt:lpstr>
      <vt:lpstr>Lesson summaries</vt:lpstr>
      <vt:lpstr>Keywords list</vt:lpstr>
      <vt:lpstr>Keywords list</vt:lpstr>
      <vt:lpstr>Skills to be covered</vt:lpstr>
      <vt:lpstr>Products to complete</vt:lpstr>
      <vt:lpstr>Assessment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Sharland</dc:creator>
  <cp:lastModifiedBy>Brian Sharland</cp:lastModifiedBy>
  <cp:revision>22</cp:revision>
  <dcterms:created xsi:type="dcterms:W3CDTF">2014-07-06T22:19:05Z</dcterms:created>
  <dcterms:modified xsi:type="dcterms:W3CDTF">2014-09-01T16:16:50Z</dcterms:modified>
</cp:coreProperties>
</file>