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6" r:id="rId6"/>
    <p:sldId id="267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0"/>
    <a:srgbClr val="FFF6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CA8B5-6B7E-314B-B7DC-09A7EAC23117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B1855-113A-9D41-98AD-E02ABE395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406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80FB1-4B31-A749-97CC-758877FE5341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C45C3-7EBB-484E-9AC3-B1F7D6A5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077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6650-C99F-D444-9A0A-3BA21CAAA2D0}" type="datetime1">
              <a:rPr lang="en-GB" smtClean="0"/>
              <a:t>18/08/2014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54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0833-23E9-6A44-A7EB-C931EACB3AEA}" type="datetime1">
              <a:rPr lang="en-GB" smtClean="0"/>
              <a:t>18/08/2014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59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0443-3CA6-DE42-942A-38C89AF2FAE1}" type="datetime1">
              <a:rPr lang="en-GB" smtClean="0"/>
              <a:t>18/08/2014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53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15AF-DD0B-B640-9F80-49938316711F}" type="datetime1">
              <a:rPr lang="en-GB" smtClean="0"/>
              <a:t>18/08/2014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83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91D3-72EE-4645-B884-F33F26D0FB59}" type="datetime1">
              <a:rPr lang="en-GB" smtClean="0"/>
              <a:t>18/08/2014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02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2ED-A013-7747-BE7A-BE5EB20894A7}" type="datetime1">
              <a:rPr lang="en-GB" smtClean="0"/>
              <a:t>18/08/2014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85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2B62-4AD6-8E43-BFD0-DDE3ACF491D7}" type="datetime1">
              <a:rPr lang="en-GB" smtClean="0"/>
              <a:t>18/08/2014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47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1D5C6-CB5E-FC44-BDB9-FD5136BDDDDC}" type="datetime1">
              <a:rPr lang="en-GB" smtClean="0"/>
              <a:t>18/08/2014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79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6E89-7D3D-6B4F-8E29-BF73505AD83C}" type="datetime1">
              <a:rPr lang="en-GB" smtClean="0"/>
              <a:t>18/08/2014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66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99B2-4EA5-8B41-8257-DE2B4833D779}" type="datetime1">
              <a:rPr lang="en-GB" smtClean="0"/>
              <a:t>18/08/2014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4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79FF-D1D8-8F4A-B7C5-97B086716B6B}" type="datetime1">
              <a:rPr lang="en-GB" smtClean="0"/>
              <a:t>18/08/2014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88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entury Gothic"/>
                <a:cs typeface="Century Gothic"/>
              </a:defRPr>
            </a:lvl1pPr>
          </a:lstStyle>
          <a:p>
            <a:fld id="{60447121-DD00-D74E-A524-DD2FBB31676B}" type="datetime1">
              <a:rPr lang="en-GB" smtClean="0"/>
              <a:t>18/08/2014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entury Gothic"/>
                <a:cs typeface="Century Gothic"/>
              </a:defRPr>
            </a:lvl1pPr>
          </a:lstStyle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entury Gothic"/>
                <a:cs typeface="Century Gothic"/>
              </a:defRPr>
            </a:lvl1pPr>
          </a:lstStyle>
          <a:p>
            <a:fld id="{7E089A27-822C-3042-A534-212F41CEDC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06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and Turtle Module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Year 9</a:t>
            </a:r>
          </a:p>
          <a:p>
            <a:r>
              <a:rPr lang="en-US" dirty="0" smtClean="0"/>
              <a:t>Lesson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234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take a look at text-based programming through using Python</a:t>
            </a:r>
          </a:p>
          <a:p>
            <a:r>
              <a:rPr lang="en-US" dirty="0" smtClean="0"/>
              <a:t>Load Python IDLE and work with the first basic scripts</a:t>
            </a:r>
          </a:p>
          <a:p>
            <a:r>
              <a:rPr lang="en-US" dirty="0" smtClean="0"/>
              <a:t>There is a video on how to load Python IDLE and begin </a:t>
            </a:r>
            <a:r>
              <a:rPr lang="en-US" dirty="0" smtClean="0"/>
              <a:t>writing </a:t>
            </a:r>
            <a:r>
              <a:rPr lang="en-US" dirty="0" smtClean="0"/>
              <a:t>in basic instructions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21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previous instructions you were working with were single line instructions that didn’t do much</a:t>
            </a:r>
          </a:p>
          <a:p>
            <a:r>
              <a:rPr lang="en-US" dirty="0" smtClean="0"/>
              <a:t>Next activity uses a script which asks someone a question and produces a response</a:t>
            </a:r>
          </a:p>
          <a:p>
            <a:r>
              <a:rPr lang="en-US" dirty="0" smtClean="0"/>
              <a:t>Follow the instructions in the video to create the script (don’t forget to save it</a:t>
            </a:r>
            <a:r>
              <a:rPr lang="en-US" dirty="0" smtClean="0"/>
              <a:t>)</a:t>
            </a:r>
          </a:p>
          <a:p>
            <a:r>
              <a:rPr lang="en-US" dirty="0" smtClean="0"/>
              <a:t>Take a look at the commenting video as well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49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finished the script from Activity 2 early see if you can extend it using extra inputs and print statements</a:t>
            </a:r>
          </a:p>
          <a:p>
            <a:r>
              <a:rPr lang="en-US" dirty="0" smtClean="0"/>
              <a:t>Again – don’t forget to save it!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61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sldjump"/>
              </a:rPr>
              <a:t>Aims and Objectives of lesson</a:t>
            </a:r>
            <a:endParaRPr lang="en-US" dirty="0" smtClean="0"/>
          </a:p>
          <a:p>
            <a:r>
              <a:rPr lang="en-US" dirty="0" smtClean="0">
                <a:hlinkClick r:id="rId3" action="ppaction://hlinksldjump"/>
              </a:rPr>
              <a:t>Task list and summary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16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Aims and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Admin:</a:t>
            </a:r>
          </a:p>
          <a:p>
            <a:pPr lvl="1"/>
            <a:r>
              <a:rPr lang="en-US" dirty="0" smtClean="0"/>
              <a:t>In this lesson you will copy the work tracker spreadsheet to your folder and learn how to use it</a:t>
            </a:r>
          </a:p>
          <a:p>
            <a:r>
              <a:rPr lang="en-US" dirty="0" smtClean="0"/>
              <a:t>Academic:</a:t>
            </a:r>
          </a:p>
          <a:p>
            <a:pPr lvl="1"/>
            <a:r>
              <a:rPr lang="en-US" dirty="0" smtClean="0"/>
              <a:t>In this lesson you will be finding out about Python and how to work with it.</a:t>
            </a:r>
          </a:p>
          <a:p>
            <a:pPr lvl="1"/>
            <a:r>
              <a:rPr lang="en-US" dirty="0" smtClean="0"/>
              <a:t>You will be writing your first script, saving it and running it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32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Setup work tracker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Activity on magic of technology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Discussion on how this technology is created focusing on software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Demonstration and activity on how Python works using a simple script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Video and demo of how to load Python and write your first script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Pupils work through their first script, save it and test it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23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tracker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Each unit of work has a work tracker which you need to download and put in your personal work space</a:t>
            </a:r>
          </a:p>
          <a:p>
            <a:r>
              <a:rPr lang="en-US" dirty="0" smtClean="0"/>
              <a:t>Create a folder called ‘9 Computing’ and another folder inside that called ‘Python Turtle’</a:t>
            </a:r>
          </a:p>
          <a:p>
            <a:r>
              <a:rPr lang="en-US" dirty="0" smtClean="0"/>
              <a:t>The worksheet tracker is called ‘9_pythonturtle_tracker.xls’ and is on the K: drive</a:t>
            </a:r>
          </a:p>
          <a:p>
            <a:r>
              <a:rPr lang="en-US" dirty="0" smtClean="0"/>
              <a:t>Copy and paste that into the the folder you have just created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26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Tracker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work tracker has two sheets</a:t>
            </a:r>
          </a:p>
          <a:p>
            <a:pPr lvl="1"/>
            <a:r>
              <a:rPr lang="en-US" dirty="0" smtClean="0"/>
              <a:t>A front page with summary information</a:t>
            </a:r>
          </a:p>
          <a:p>
            <a:pPr lvl="2"/>
            <a:r>
              <a:rPr lang="en-US" dirty="0" smtClean="0"/>
              <a:t>Add your name</a:t>
            </a:r>
          </a:p>
          <a:p>
            <a:pPr lvl="1"/>
            <a:r>
              <a:rPr lang="en-US" dirty="0" smtClean="0"/>
              <a:t>A second page for tracking what you are doing</a:t>
            </a:r>
          </a:p>
          <a:p>
            <a:pPr lvl="2"/>
            <a:r>
              <a:rPr lang="en-US" dirty="0" smtClean="0"/>
              <a:t>A list of the work you must complete for the unit</a:t>
            </a:r>
          </a:p>
          <a:p>
            <a:pPr lvl="2"/>
            <a:r>
              <a:rPr lang="en-US" dirty="0" smtClean="0"/>
              <a:t>The location of the work for handing in at the end of the unit</a:t>
            </a:r>
          </a:p>
          <a:p>
            <a:pPr lvl="2"/>
            <a:r>
              <a:rPr lang="en-US" dirty="0" smtClean="0"/>
              <a:t>A status for you to change to say what stage you are up to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4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Magic of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5 minutes create a slide-deck using the title ‘The Magic of Technology’</a:t>
            </a:r>
          </a:p>
          <a:p>
            <a:r>
              <a:rPr lang="en-US" dirty="0" smtClean="0"/>
              <a:t>I would like you to include examples of the best technology you have used or want to use</a:t>
            </a:r>
          </a:p>
          <a:p>
            <a:r>
              <a:rPr lang="en-US" dirty="0" smtClean="0"/>
              <a:t>Remember that technology is not just hardware it is also software so think about interesting software as well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9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is this technology created?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focus on the software side</a:t>
            </a:r>
          </a:p>
          <a:p>
            <a:r>
              <a:rPr lang="en-US" dirty="0" smtClean="0"/>
              <a:t>Questions:</a:t>
            </a:r>
          </a:p>
          <a:p>
            <a:pPr lvl="1"/>
            <a:r>
              <a:rPr lang="en-US" dirty="0" smtClean="0"/>
              <a:t>Who makes software?</a:t>
            </a:r>
          </a:p>
          <a:p>
            <a:pPr lvl="1"/>
            <a:r>
              <a:rPr lang="en-US" dirty="0" smtClean="0"/>
              <a:t>How is software made?</a:t>
            </a:r>
          </a:p>
          <a:p>
            <a:pPr lvl="1"/>
            <a:r>
              <a:rPr lang="en-US" dirty="0" smtClean="0"/>
              <a:t>If it’s a graphical game such as Plants </a:t>
            </a:r>
            <a:r>
              <a:rPr lang="en-US" dirty="0" err="1" smtClean="0"/>
              <a:t>vs</a:t>
            </a:r>
            <a:r>
              <a:rPr lang="en-US" dirty="0" smtClean="0"/>
              <a:t> Zombies does the game just consist of graphics?</a:t>
            </a:r>
          </a:p>
          <a:p>
            <a:pPr lvl="1"/>
            <a:r>
              <a:rPr lang="en-US" dirty="0" smtClean="0"/>
              <a:t>Therefore how do the characters move?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31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Text-based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7555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All software which you use is created by a software developer writing instructions (algorithms) in a text based programming language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 descr="scratch_visua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27" y="3375753"/>
            <a:ext cx="2921000" cy="2730500"/>
          </a:xfrm>
          <a:prstGeom prst="rect">
            <a:avLst/>
          </a:prstGeom>
        </p:spPr>
      </p:pic>
      <p:pic>
        <p:nvPicPr>
          <p:cNvPr id="7" name="Picture 6" descr="text-based programmin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09" y="3429000"/>
            <a:ext cx="2578100" cy="20574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408860" y="5361659"/>
            <a:ext cx="2870981" cy="9846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/>
              <a:t>Text-based programming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98146" y="5613939"/>
            <a:ext cx="2870981" cy="9846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/>
              <a:t>Block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311284"/>
      </p:ext>
    </p:extLst>
  </p:cSld>
  <p:clrMapOvr>
    <a:masterClrMapping/>
  </p:clrMapOvr>
</p:sld>
</file>

<file path=ppt/theme/theme1.xml><?xml version="1.0" encoding="utf-8"?>
<a:theme xmlns:a="http://schemas.openxmlformats.org/drawingml/2006/main" name="lesson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lesson_template.potx</Template>
  <TotalTime>1568</TotalTime>
  <Words>574</Words>
  <Application>Microsoft Office PowerPoint</Application>
  <PresentationFormat>On-screen Show (4:3)</PresentationFormat>
  <Paragraphs>82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lesson_template</vt:lpstr>
      <vt:lpstr>Python and Turtle Module</vt:lpstr>
      <vt:lpstr>Contents</vt:lpstr>
      <vt:lpstr>Aims and Objectives</vt:lpstr>
      <vt:lpstr>Task List</vt:lpstr>
      <vt:lpstr>Work tracker</vt:lpstr>
      <vt:lpstr>Work Tracker</vt:lpstr>
      <vt:lpstr>The Magic of Technology</vt:lpstr>
      <vt:lpstr>How is this technology created?</vt:lpstr>
      <vt:lpstr>Text-based programming</vt:lpstr>
      <vt:lpstr>Activity 1</vt:lpstr>
      <vt:lpstr>Activity 2</vt:lpstr>
      <vt:lpstr>Extension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Sharland</dc:creator>
  <cp:lastModifiedBy>Brian</cp:lastModifiedBy>
  <cp:revision>21</cp:revision>
  <dcterms:created xsi:type="dcterms:W3CDTF">2014-07-06T22:19:05Z</dcterms:created>
  <dcterms:modified xsi:type="dcterms:W3CDTF">2014-08-18T16:16:00Z</dcterms:modified>
</cp:coreProperties>
</file>