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0"/>
    <a:srgbClr val="FFF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CA8B5-6B7E-314B-B7DC-09A7EAC23117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1855-113A-9D41-98AD-E02ABE39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06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80FB1-4B31-A749-97CC-758877FE5341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C45C3-7EBB-484E-9AC3-B1F7D6A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07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6650-C99F-D444-9A0A-3BA21CAAA2D0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0833-23E9-6A44-A7EB-C931EACB3AEA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0443-3CA6-DE42-942A-38C89AF2FAE1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15AF-DD0B-B640-9F80-49938316711F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91D3-72EE-4645-B884-F33F26D0FB59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2ED-A013-7747-BE7A-BE5EB20894A7}" type="datetime1">
              <a:rPr lang="en-GB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2B62-4AD6-8E43-BFD0-DDE3ACF491D7}" type="datetime1">
              <a:rPr lang="en-GB" smtClean="0"/>
              <a:t>01/09/2014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D5C6-CB5E-FC44-BDB9-FD5136BDDDDC}" type="datetime1">
              <a:rPr lang="en-GB" smtClean="0"/>
              <a:t>01/09/2014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6E89-7D3D-6B4F-8E29-BF73505AD83C}" type="datetime1">
              <a:rPr lang="en-GB" smtClean="0"/>
              <a:t>01/09/2014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6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99B2-4EA5-8B41-8257-DE2B4833D779}" type="datetime1">
              <a:rPr lang="en-GB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79FF-D1D8-8F4A-B7C5-97B086716B6B}" type="datetime1">
              <a:rPr lang="en-GB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8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60447121-DD00-D74E-A524-DD2FBB31676B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7E089A27-822C-3042-A534-212F41CED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and Turtle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Year 9</a:t>
            </a:r>
          </a:p>
          <a:p>
            <a:r>
              <a:rPr lang="en-US" dirty="0" smtClean="0"/>
              <a:t>Lesson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3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Aims and Objectives of lesson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Task list and summary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the last lesson we saw how we could create a simple set of instructions to get a turtle to draw a shape on a screen</a:t>
            </a:r>
          </a:p>
          <a:p>
            <a:r>
              <a:rPr lang="en-US" dirty="0"/>
              <a:t>In this lesson we will see how we can use a construct known as a while loop to reduce the amount of instructions which we need to write</a:t>
            </a:r>
          </a:p>
          <a:p>
            <a:r>
              <a:rPr lang="en-US" dirty="0"/>
              <a:t>Your objective will therefore be to write a while loop to control what the turtle does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Videos and demo on While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Different things you can do with turtle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Extension: </a:t>
            </a:r>
            <a:r>
              <a:rPr lang="en-US" smtClean="0"/>
              <a:t>turtle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 last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looked at how to create a simple turtle animation in both Scratch and Python</a:t>
            </a:r>
          </a:p>
          <a:p>
            <a:r>
              <a:rPr lang="en-GB" dirty="0" smtClean="0"/>
              <a:t>This did involve writing a lot of instructions though!</a:t>
            </a:r>
          </a:p>
          <a:p>
            <a:r>
              <a:rPr lang="en-GB" dirty="0" smtClean="0"/>
              <a:t>Writing a lot of very similar instructions takes a lot of time and is very repetitive</a:t>
            </a:r>
          </a:p>
          <a:p>
            <a:r>
              <a:rPr lang="en-GB" dirty="0" smtClean="0"/>
              <a:t>Fortunately there is something which can help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Video and demo on While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Watch the video on creating while loops using Python and turtle</a:t>
            </a:r>
          </a:p>
          <a:p>
            <a:r>
              <a:rPr lang="en-GB" dirty="0" smtClean="0"/>
              <a:t>See if you can use the while loop demonstrated in the video</a:t>
            </a:r>
          </a:p>
          <a:p>
            <a:r>
              <a:rPr lang="en-GB" dirty="0" smtClean="0"/>
              <a:t>If you finish the loop quickly see if you can write your own loop to do something different</a:t>
            </a:r>
          </a:p>
          <a:p>
            <a:r>
              <a:rPr lang="en-GB" dirty="0" smtClean="0"/>
              <a:t>Use some of the functions and their associated videos on the next two slides to give you some more ideas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9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Different things you can do with turtle instructions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Up until now you have used only basic turtle instructions such as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orward(50)</a:t>
            </a:r>
          </a:p>
          <a:p>
            <a:pPr lvl="1"/>
            <a:r>
              <a:rPr lang="en-GB" dirty="0" smtClean="0"/>
              <a:t>left(90)</a:t>
            </a:r>
          </a:p>
          <a:p>
            <a:pPr lvl="1"/>
            <a:r>
              <a:rPr lang="en-GB" dirty="0" smtClean="0"/>
              <a:t>Right(90)</a:t>
            </a:r>
          </a:p>
          <a:p>
            <a:r>
              <a:rPr lang="en-GB" dirty="0" smtClean="0"/>
              <a:t>These instructions are also known as methods</a:t>
            </a:r>
          </a:p>
          <a:p>
            <a:r>
              <a:rPr lang="en-GB" dirty="0" smtClean="0"/>
              <a:t>These can only do a small amount of things</a:t>
            </a:r>
          </a:p>
          <a:p>
            <a:r>
              <a:rPr lang="en-GB" dirty="0" smtClean="0"/>
              <a:t>On the next slide is a list of some more turtle methods you can use and associated videos</a:t>
            </a:r>
          </a:p>
          <a:p>
            <a:r>
              <a:rPr lang="en-GB" dirty="0" smtClean="0"/>
              <a:t>Try as many as you can!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9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Extension: using Turtle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See if you can use these</a:t>
            </a:r>
          </a:p>
          <a:p>
            <a:r>
              <a:rPr lang="en-GB" dirty="0" smtClean="0"/>
              <a:t>There are videos covering some of them in the list</a:t>
            </a:r>
            <a:endParaRPr lang="en-GB" dirty="0" smtClean="0"/>
          </a:p>
          <a:p>
            <a:pPr lvl="1"/>
            <a:r>
              <a:rPr lang="en-GB" dirty="0" err="1" smtClean="0"/>
              <a:t>setheading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pendown</a:t>
            </a:r>
            <a:r>
              <a:rPr lang="en-GB" dirty="0" smtClean="0"/>
              <a:t>() and </a:t>
            </a:r>
            <a:r>
              <a:rPr lang="en-GB" dirty="0" err="1" smtClean="0"/>
              <a:t>penup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/>
              <a:t>p</a:t>
            </a:r>
            <a:r>
              <a:rPr lang="en-GB" dirty="0" err="1" smtClean="0"/>
              <a:t>ensize</a:t>
            </a:r>
            <a:r>
              <a:rPr lang="en-GB" dirty="0" smtClean="0"/>
              <a:t>() and width()</a:t>
            </a:r>
          </a:p>
          <a:p>
            <a:pPr lvl="1"/>
            <a:r>
              <a:rPr lang="en-GB" dirty="0" smtClean="0"/>
              <a:t>dot() and stamp()</a:t>
            </a:r>
          </a:p>
          <a:p>
            <a:pPr lvl="1"/>
            <a:r>
              <a:rPr lang="en-GB" dirty="0" err="1"/>
              <a:t>c</a:t>
            </a:r>
            <a:r>
              <a:rPr lang="en-GB" dirty="0" err="1" smtClean="0"/>
              <a:t>olormode</a:t>
            </a:r>
            <a:r>
              <a:rPr lang="en-GB" dirty="0" smtClean="0"/>
              <a:t>() and </a:t>
            </a:r>
            <a:r>
              <a:rPr lang="en-GB" dirty="0" err="1" smtClean="0"/>
              <a:t>color</a:t>
            </a:r>
            <a:r>
              <a:rPr lang="en-GB" dirty="0" smtClean="0"/>
              <a:t>()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9548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lesson_template.potx</Template>
  <TotalTime>557</TotalTime>
  <Words>389</Words>
  <Application>Microsoft Macintosh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lesson_template</vt:lpstr>
      <vt:lpstr>Python and Turtle</vt:lpstr>
      <vt:lpstr>Contents</vt:lpstr>
      <vt:lpstr>Aims and Objectives</vt:lpstr>
      <vt:lpstr>Task List</vt:lpstr>
      <vt:lpstr>In the last lesson</vt:lpstr>
      <vt:lpstr>Video and demo on While loops</vt:lpstr>
      <vt:lpstr>Different things you can do with turtle instructions</vt:lpstr>
      <vt:lpstr>Extension: using Turtle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Sharland</dc:creator>
  <cp:lastModifiedBy>Brian Sharland</cp:lastModifiedBy>
  <cp:revision>23</cp:revision>
  <dcterms:created xsi:type="dcterms:W3CDTF">2014-07-06T22:19:05Z</dcterms:created>
  <dcterms:modified xsi:type="dcterms:W3CDTF">2014-09-01T16:21:03Z</dcterms:modified>
</cp:coreProperties>
</file>