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0"/>
    <a:srgbClr val="FFF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CA8B5-6B7E-314B-B7DC-09A7EAC23117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1855-113A-9D41-98AD-E02ABE39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06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80FB1-4B31-A749-97CC-758877FE5341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C45C3-7EBB-484E-9AC3-B1F7D6A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07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6650-C99F-D444-9A0A-3BA21CAAA2D0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0833-23E9-6A44-A7EB-C931EACB3AEA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0443-3CA6-DE42-942A-38C89AF2FAE1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15AF-DD0B-B640-9F80-49938316711F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91D3-72EE-4645-B884-F33F26D0FB59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2ED-A013-7747-BE7A-BE5EB20894A7}" type="datetime1">
              <a:rPr lang="en-GB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2B62-4AD6-8E43-BFD0-DDE3ACF491D7}" type="datetime1">
              <a:rPr lang="en-GB" smtClean="0"/>
              <a:t>01/09/2014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D5C6-CB5E-FC44-BDB9-FD5136BDDDDC}" type="datetime1">
              <a:rPr lang="en-GB" smtClean="0"/>
              <a:t>01/09/2014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6E89-7D3D-6B4F-8E29-BF73505AD83C}" type="datetime1">
              <a:rPr lang="en-GB" smtClean="0"/>
              <a:t>01/09/2014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6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99B2-4EA5-8B41-8257-DE2B4833D779}" type="datetime1">
              <a:rPr lang="en-GB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79FF-D1D8-8F4A-B7C5-97B086716B6B}" type="datetime1">
              <a:rPr lang="en-GB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8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60447121-DD00-D74E-A524-DD2FBB31676B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7E089A27-822C-3042-A534-212F41CED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0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and Turtle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Year 9</a:t>
            </a:r>
          </a:p>
          <a:p>
            <a:r>
              <a:rPr lang="en-US" dirty="0" smtClean="0"/>
              <a:t>Lesson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3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Aims and Objectives of lesson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Task list and summary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last </a:t>
            </a:r>
            <a:r>
              <a:rPr lang="en-US" dirty="0" smtClean="0"/>
              <a:t>lesson you looked at creating While Loops in order to reduce the amount of instructions you needed to write</a:t>
            </a:r>
          </a:p>
          <a:p>
            <a:r>
              <a:rPr lang="en-US" dirty="0" smtClean="0"/>
              <a:t>While loops are good but they have their limitations</a:t>
            </a:r>
          </a:p>
          <a:p>
            <a:r>
              <a:rPr lang="en-US" dirty="0" smtClean="0"/>
              <a:t>In this lesson we will look at For loops as an alternative to repeating sections of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what is a for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Watch demo at front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videos to continue editing your own Python scripts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For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We should understand by now that repeatedly writing the same code is never a good idea, takes a long time and will probably lead to mistakes</a:t>
            </a:r>
          </a:p>
          <a:p>
            <a:r>
              <a:rPr lang="en-GB" dirty="0" smtClean="0"/>
              <a:t>A for loop is a different way of writing code so that it does not have to be repeated</a:t>
            </a:r>
          </a:p>
          <a:p>
            <a:r>
              <a:rPr lang="en-GB" dirty="0" smtClean="0"/>
              <a:t>The different between a For loop and a while loop is simple</a:t>
            </a:r>
          </a:p>
          <a:p>
            <a:pPr lvl="1"/>
            <a:r>
              <a:rPr lang="en-GB" dirty="0" smtClean="0"/>
              <a:t>A for loop knows exactly how many times a loop will take place</a:t>
            </a:r>
          </a:p>
          <a:p>
            <a:pPr lvl="1"/>
            <a:r>
              <a:rPr lang="en-GB" dirty="0" smtClean="0"/>
              <a:t>A while loop can run either a set amount of times or forever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For Loop construct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A simple python program using a for loop might look like this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 in range (1,30,3):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print(“this is number “,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What happened?</a:t>
            </a:r>
          </a:p>
          <a:p>
            <a:r>
              <a:rPr lang="en-GB" dirty="0" smtClean="0"/>
              <a:t>A for loop uses an iterator value (</a:t>
            </a:r>
            <a:r>
              <a:rPr lang="en-GB" dirty="0" err="1" smtClean="0"/>
              <a:t>i</a:t>
            </a:r>
            <a:r>
              <a:rPr lang="en-GB" dirty="0" smtClean="0"/>
              <a:t>) which is then given values in a range</a:t>
            </a:r>
          </a:p>
          <a:p>
            <a:r>
              <a:rPr lang="en-GB" dirty="0" smtClean="0"/>
              <a:t>These values are (</a:t>
            </a:r>
            <a:r>
              <a:rPr lang="en-GB" dirty="0" err="1" smtClean="0"/>
              <a:t>start,stop,step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Start: start value for the loop</a:t>
            </a:r>
          </a:p>
          <a:p>
            <a:pPr lvl="1"/>
            <a:r>
              <a:rPr lang="en-GB" dirty="0" smtClean="0"/>
              <a:t>Stop: what value the loop stops at(it is actually one before)</a:t>
            </a:r>
          </a:p>
          <a:p>
            <a:pPr lvl="1"/>
            <a:r>
              <a:rPr lang="en-GB" dirty="0" smtClean="0"/>
              <a:t>Step: if you want the loop to go up by a certain amount each time</a:t>
            </a:r>
          </a:p>
          <a:p>
            <a:r>
              <a:rPr lang="en-GB" dirty="0" smtClean="0"/>
              <a:t>You do not need start or step but you do need a stop value</a:t>
            </a:r>
          </a:p>
          <a:p>
            <a:r>
              <a:rPr lang="en-GB" dirty="0" smtClean="0"/>
              <a:t>Experiment now with different values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and turtle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the </a:t>
            </a:r>
            <a:r>
              <a:rPr lang="en-GB" dirty="0" smtClean="0"/>
              <a:t>videos </a:t>
            </a:r>
            <a:r>
              <a:rPr lang="en-GB" dirty="0" smtClean="0"/>
              <a:t>on for </a:t>
            </a:r>
            <a:r>
              <a:rPr lang="en-GB" smtClean="0"/>
              <a:t>loops </a:t>
            </a:r>
            <a:r>
              <a:rPr lang="en-GB" smtClean="0"/>
              <a:t>using</a:t>
            </a:r>
            <a:r>
              <a:rPr lang="en-GB" smtClean="0"/>
              <a:t> </a:t>
            </a:r>
            <a:r>
              <a:rPr lang="en-GB" dirty="0" smtClean="0"/>
              <a:t>python turtle see if you can now write a new script in python using a for loop</a:t>
            </a:r>
          </a:p>
          <a:p>
            <a:r>
              <a:rPr lang="en-GB" dirty="0" smtClean="0"/>
              <a:t>I have included </a:t>
            </a:r>
            <a:r>
              <a:rPr lang="en-GB" dirty="0" smtClean="0"/>
              <a:t>a couple of methods for using For loops</a:t>
            </a:r>
          </a:p>
          <a:p>
            <a:r>
              <a:rPr lang="en-GB" dirty="0" smtClean="0"/>
              <a:t>Try and use as many as possible</a:t>
            </a:r>
          </a:p>
          <a:p>
            <a:r>
              <a:rPr lang="en-GB" dirty="0" smtClean="0"/>
              <a:t>Follow them exactly or be brave and try something new yourself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79848"/>
      </p:ext>
    </p:extLst>
  </p:cSld>
  <p:clrMapOvr>
    <a:masterClrMapping/>
  </p:clrMapOvr>
</p:sld>
</file>

<file path=ppt/theme/theme1.xml><?xml version="1.0" encoding="utf-8"?>
<a:theme xmlns:a="http://schemas.openxmlformats.org/drawingml/2006/main" name="less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lesson_template.potx</Template>
  <TotalTime>576</TotalTime>
  <Words>286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lesson_template</vt:lpstr>
      <vt:lpstr>Python and Turtle</vt:lpstr>
      <vt:lpstr>Contents</vt:lpstr>
      <vt:lpstr>Aims and Objectives</vt:lpstr>
      <vt:lpstr>Task List</vt:lpstr>
      <vt:lpstr>A For Loop</vt:lpstr>
      <vt:lpstr>A For Loop construct</vt:lpstr>
      <vt:lpstr>Python and turtle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Sharland</dc:creator>
  <cp:lastModifiedBy>Brian Sharland</cp:lastModifiedBy>
  <cp:revision>24</cp:revision>
  <dcterms:created xsi:type="dcterms:W3CDTF">2014-07-06T22:19:05Z</dcterms:created>
  <dcterms:modified xsi:type="dcterms:W3CDTF">2014-09-01T16:19:50Z</dcterms:modified>
</cp:coreProperties>
</file>