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1"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0"/>
    <a:srgbClr val="FFF6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5CA8B5-6B7E-314B-B7DC-09A7EAC23117}" type="datetimeFigureOut">
              <a:rPr lang="en-US" smtClean="0"/>
              <a:t>8/18/2014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B1855-113A-9D41-98AD-E02ABE3954B1}" type="slidenum">
              <a:rPr lang="en-US" smtClean="0"/>
              <a:t>‹#›</a:t>
            </a:fld>
            <a:endParaRPr lang="en-US"/>
          </a:p>
        </p:txBody>
      </p:sp>
    </p:spTree>
    <p:extLst>
      <p:ext uri="{BB962C8B-B14F-4D97-AF65-F5344CB8AC3E}">
        <p14:creationId xmlns:p14="http://schemas.microsoft.com/office/powerpoint/2010/main" val="21839406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80FB1-4B31-A749-97CC-758877FE5341}" type="datetimeFigureOut">
              <a:rPr lang="en-US" smtClean="0"/>
              <a:t>8/18/2014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9C45C3-7EBB-484E-9AC3-B1F7D6A590B6}" type="slidenum">
              <a:rPr lang="en-US" smtClean="0"/>
              <a:t>‹#›</a:t>
            </a:fld>
            <a:endParaRPr lang="en-US"/>
          </a:p>
        </p:txBody>
      </p:sp>
    </p:spTree>
    <p:extLst>
      <p:ext uri="{BB962C8B-B14F-4D97-AF65-F5344CB8AC3E}">
        <p14:creationId xmlns:p14="http://schemas.microsoft.com/office/powerpoint/2010/main" val="36746077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D346650-C99F-D444-9A0A-3BA21CAAA2D0}" type="datetime1">
              <a:rPr lang="en-GB" smtClean="0"/>
              <a:t>18/08/2014</a:t>
            </a:fld>
            <a:endParaRPr lang="en-US"/>
          </a:p>
        </p:txBody>
      </p:sp>
      <p:sp>
        <p:nvSpPr>
          <p:cNvPr id="5" name="Footer Placeholder 4"/>
          <p:cNvSpPr>
            <a:spLocks noGrp="1"/>
          </p:cNvSpPr>
          <p:nvPr>
            <p:ph type="ftr" sz="quarter" idx="11"/>
          </p:nvPr>
        </p:nvSpPr>
        <p:spPr/>
        <p:txBody>
          <a:bodyPr/>
          <a:lstStyle/>
          <a:p>
            <a:r>
              <a:rPr lang="en-US" smtClean="0"/>
              <a:t>Bartholomew ICT and Computing</a:t>
            </a:r>
            <a:endParaRPr lang="en-US"/>
          </a:p>
        </p:txBody>
      </p:sp>
      <p:sp>
        <p:nvSpPr>
          <p:cNvPr id="6" name="Slide Number Placeholder 5"/>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402365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0CB0833-23E9-6A44-A7EB-C931EACB3AEA}" type="datetime1">
              <a:rPr lang="en-GB" smtClean="0"/>
              <a:t>18/08/2014</a:t>
            </a:fld>
            <a:endParaRPr lang="en-US"/>
          </a:p>
        </p:txBody>
      </p:sp>
      <p:sp>
        <p:nvSpPr>
          <p:cNvPr id="5" name="Footer Placeholder 4"/>
          <p:cNvSpPr>
            <a:spLocks noGrp="1"/>
          </p:cNvSpPr>
          <p:nvPr>
            <p:ph type="ftr" sz="quarter" idx="11"/>
          </p:nvPr>
        </p:nvSpPr>
        <p:spPr/>
        <p:txBody>
          <a:bodyPr/>
          <a:lstStyle/>
          <a:p>
            <a:r>
              <a:rPr lang="en-US" smtClean="0"/>
              <a:t>Bartholomew ICT and Computing</a:t>
            </a:r>
            <a:endParaRPr lang="en-US"/>
          </a:p>
        </p:txBody>
      </p:sp>
      <p:sp>
        <p:nvSpPr>
          <p:cNvPr id="6" name="Slide Number Placeholder 5"/>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342955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AB20443-3CA6-DE42-942A-38C89AF2FAE1}" type="datetime1">
              <a:rPr lang="en-GB" smtClean="0"/>
              <a:t>18/08/2014</a:t>
            </a:fld>
            <a:endParaRPr lang="en-US"/>
          </a:p>
        </p:txBody>
      </p:sp>
      <p:sp>
        <p:nvSpPr>
          <p:cNvPr id="5" name="Footer Placeholder 4"/>
          <p:cNvSpPr>
            <a:spLocks noGrp="1"/>
          </p:cNvSpPr>
          <p:nvPr>
            <p:ph type="ftr" sz="quarter" idx="11"/>
          </p:nvPr>
        </p:nvSpPr>
        <p:spPr/>
        <p:txBody>
          <a:bodyPr/>
          <a:lstStyle/>
          <a:p>
            <a:r>
              <a:rPr lang="en-US" smtClean="0"/>
              <a:t>Bartholomew ICT and Computing</a:t>
            </a:r>
            <a:endParaRPr lang="en-US"/>
          </a:p>
        </p:txBody>
      </p:sp>
      <p:sp>
        <p:nvSpPr>
          <p:cNvPr id="6" name="Slide Number Placeholder 5"/>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65645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BDC15AF-DD0B-B640-9F80-49938316711F}" type="datetime1">
              <a:rPr lang="en-GB" smtClean="0"/>
              <a:t>18/08/2014</a:t>
            </a:fld>
            <a:endParaRPr lang="en-US"/>
          </a:p>
        </p:txBody>
      </p:sp>
      <p:sp>
        <p:nvSpPr>
          <p:cNvPr id="5" name="Footer Placeholder 4"/>
          <p:cNvSpPr>
            <a:spLocks noGrp="1"/>
          </p:cNvSpPr>
          <p:nvPr>
            <p:ph type="ftr" sz="quarter" idx="11"/>
          </p:nvPr>
        </p:nvSpPr>
        <p:spPr/>
        <p:txBody>
          <a:bodyPr/>
          <a:lstStyle/>
          <a:p>
            <a:r>
              <a:rPr lang="en-US" smtClean="0"/>
              <a:t>Bartholomew ICT and Computing</a:t>
            </a:r>
            <a:endParaRPr lang="en-US"/>
          </a:p>
        </p:txBody>
      </p:sp>
      <p:sp>
        <p:nvSpPr>
          <p:cNvPr id="6" name="Slide Number Placeholder 5"/>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312438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D8A91D3-72EE-4645-B884-F33F26D0FB59}" type="datetime1">
              <a:rPr lang="en-GB" smtClean="0"/>
              <a:t>18/08/2014</a:t>
            </a:fld>
            <a:endParaRPr lang="en-US"/>
          </a:p>
        </p:txBody>
      </p:sp>
      <p:sp>
        <p:nvSpPr>
          <p:cNvPr id="5" name="Footer Placeholder 4"/>
          <p:cNvSpPr>
            <a:spLocks noGrp="1"/>
          </p:cNvSpPr>
          <p:nvPr>
            <p:ph type="ftr" sz="quarter" idx="11"/>
          </p:nvPr>
        </p:nvSpPr>
        <p:spPr/>
        <p:txBody>
          <a:bodyPr/>
          <a:lstStyle/>
          <a:p>
            <a:r>
              <a:rPr lang="en-US" smtClean="0"/>
              <a:t>Bartholomew ICT and Computing</a:t>
            </a:r>
            <a:endParaRPr lang="en-US"/>
          </a:p>
        </p:txBody>
      </p:sp>
      <p:sp>
        <p:nvSpPr>
          <p:cNvPr id="6" name="Slide Number Placeholder 5"/>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219140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DC23C2ED-A013-7747-BE7A-BE5EB20894A7}" type="datetime1">
              <a:rPr lang="en-GB" smtClean="0"/>
              <a:t>18/08/2014</a:t>
            </a:fld>
            <a:endParaRPr lang="en-US"/>
          </a:p>
        </p:txBody>
      </p:sp>
      <p:sp>
        <p:nvSpPr>
          <p:cNvPr id="6" name="Footer Placeholder 5"/>
          <p:cNvSpPr>
            <a:spLocks noGrp="1"/>
          </p:cNvSpPr>
          <p:nvPr>
            <p:ph type="ftr" sz="quarter" idx="11"/>
          </p:nvPr>
        </p:nvSpPr>
        <p:spPr/>
        <p:txBody>
          <a:bodyPr/>
          <a:lstStyle/>
          <a:p>
            <a:r>
              <a:rPr lang="en-US" smtClean="0"/>
              <a:t>Bartholomew ICT and Computing</a:t>
            </a:r>
            <a:endParaRPr lang="en-US"/>
          </a:p>
        </p:txBody>
      </p:sp>
      <p:sp>
        <p:nvSpPr>
          <p:cNvPr id="7" name="Slide Number Placeholder 6"/>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200148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8622B62-4AD6-8E43-BFD0-DDE3ACF491D7}" type="datetime1">
              <a:rPr lang="en-GB" smtClean="0"/>
              <a:t>18/08/2014</a:t>
            </a:fld>
            <a:endParaRPr lang="en-US"/>
          </a:p>
        </p:txBody>
      </p:sp>
      <p:sp>
        <p:nvSpPr>
          <p:cNvPr id="8" name="Footer Placeholder 7"/>
          <p:cNvSpPr>
            <a:spLocks noGrp="1"/>
          </p:cNvSpPr>
          <p:nvPr>
            <p:ph type="ftr" sz="quarter" idx="11"/>
          </p:nvPr>
        </p:nvSpPr>
        <p:spPr/>
        <p:txBody>
          <a:bodyPr/>
          <a:lstStyle/>
          <a:p>
            <a:r>
              <a:rPr lang="en-US" smtClean="0"/>
              <a:t>Bartholomew ICT and Computing</a:t>
            </a:r>
            <a:endParaRPr lang="en-US"/>
          </a:p>
        </p:txBody>
      </p:sp>
      <p:sp>
        <p:nvSpPr>
          <p:cNvPr id="9" name="Slide Number Placeholder 8"/>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198474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781D5C6-CB5E-FC44-BDB9-FD5136BDDDDC}" type="datetime1">
              <a:rPr lang="en-GB" smtClean="0"/>
              <a:t>18/08/2014</a:t>
            </a:fld>
            <a:endParaRPr lang="en-US"/>
          </a:p>
        </p:txBody>
      </p:sp>
      <p:sp>
        <p:nvSpPr>
          <p:cNvPr id="4" name="Footer Placeholder 3"/>
          <p:cNvSpPr>
            <a:spLocks noGrp="1"/>
          </p:cNvSpPr>
          <p:nvPr>
            <p:ph type="ftr" sz="quarter" idx="11"/>
          </p:nvPr>
        </p:nvSpPr>
        <p:spPr/>
        <p:txBody>
          <a:bodyPr/>
          <a:lstStyle/>
          <a:p>
            <a:r>
              <a:rPr lang="en-US" smtClean="0"/>
              <a:t>Bartholomew ICT and Computing</a:t>
            </a:r>
            <a:endParaRPr lang="en-US"/>
          </a:p>
        </p:txBody>
      </p:sp>
      <p:sp>
        <p:nvSpPr>
          <p:cNvPr id="5" name="Slide Number Placeholder 4"/>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151547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66E89-7D3D-6B4F-8E29-BF73505AD83C}" type="datetime1">
              <a:rPr lang="en-GB" smtClean="0"/>
              <a:t>18/08/2014</a:t>
            </a:fld>
            <a:endParaRPr lang="en-US"/>
          </a:p>
        </p:txBody>
      </p:sp>
      <p:sp>
        <p:nvSpPr>
          <p:cNvPr id="3" name="Footer Placeholder 2"/>
          <p:cNvSpPr>
            <a:spLocks noGrp="1"/>
          </p:cNvSpPr>
          <p:nvPr>
            <p:ph type="ftr" sz="quarter" idx="11"/>
          </p:nvPr>
        </p:nvSpPr>
        <p:spPr/>
        <p:txBody>
          <a:bodyPr/>
          <a:lstStyle/>
          <a:p>
            <a:r>
              <a:rPr lang="en-US" smtClean="0"/>
              <a:t>Bartholomew ICT and Computing</a:t>
            </a:r>
            <a:endParaRPr lang="en-US"/>
          </a:p>
        </p:txBody>
      </p:sp>
      <p:sp>
        <p:nvSpPr>
          <p:cNvPr id="4" name="Slide Number Placeholder 3"/>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83816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3F499B2-4EA5-8B41-8257-DE2B4833D779}" type="datetime1">
              <a:rPr lang="en-GB" smtClean="0"/>
              <a:t>18/08/2014</a:t>
            </a:fld>
            <a:endParaRPr lang="en-US"/>
          </a:p>
        </p:txBody>
      </p:sp>
      <p:sp>
        <p:nvSpPr>
          <p:cNvPr id="6" name="Footer Placeholder 5"/>
          <p:cNvSpPr>
            <a:spLocks noGrp="1"/>
          </p:cNvSpPr>
          <p:nvPr>
            <p:ph type="ftr" sz="quarter" idx="11"/>
          </p:nvPr>
        </p:nvSpPr>
        <p:spPr/>
        <p:txBody>
          <a:bodyPr/>
          <a:lstStyle/>
          <a:p>
            <a:r>
              <a:rPr lang="en-US" smtClean="0"/>
              <a:t>Bartholomew ICT and Computing</a:t>
            </a:r>
            <a:endParaRPr lang="en-US"/>
          </a:p>
        </p:txBody>
      </p:sp>
      <p:sp>
        <p:nvSpPr>
          <p:cNvPr id="7" name="Slide Number Placeholder 6"/>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25885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04779FF-D1D8-8F4A-B7C5-97B086716B6B}" type="datetime1">
              <a:rPr lang="en-GB" smtClean="0"/>
              <a:t>18/08/2014</a:t>
            </a:fld>
            <a:endParaRPr lang="en-US"/>
          </a:p>
        </p:txBody>
      </p:sp>
      <p:sp>
        <p:nvSpPr>
          <p:cNvPr id="6" name="Footer Placeholder 5"/>
          <p:cNvSpPr>
            <a:spLocks noGrp="1"/>
          </p:cNvSpPr>
          <p:nvPr>
            <p:ph type="ftr" sz="quarter" idx="11"/>
          </p:nvPr>
        </p:nvSpPr>
        <p:spPr/>
        <p:txBody>
          <a:bodyPr/>
          <a:lstStyle/>
          <a:p>
            <a:r>
              <a:rPr lang="en-US" smtClean="0"/>
              <a:t>Bartholomew ICT and Computing</a:t>
            </a:r>
            <a:endParaRPr lang="en-US"/>
          </a:p>
        </p:txBody>
      </p:sp>
      <p:sp>
        <p:nvSpPr>
          <p:cNvPr id="7" name="Slide Number Placeholder 6"/>
          <p:cNvSpPr>
            <a:spLocks noGrp="1"/>
          </p:cNvSpPr>
          <p:nvPr>
            <p:ph type="sldNum" sz="quarter" idx="12"/>
          </p:nvPr>
        </p:nvSpPr>
        <p:spPr/>
        <p:txBody>
          <a:bodyPr/>
          <a:lstStyle/>
          <a:p>
            <a:fld id="{7E089A27-822C-3042-A534-212F41CEDC39}" type="slidenum">
              <a:rPr lang="en-US" smtClean="0"/>
              <a:t>‹#›</a:t>
            </a:fld>
            <a:endParaRPr lang="en-US"/>
          </a:p>
        </p:txBody>
      </p:sp>
    </p:spTree>
    <p:extLst>
      <p:ext uri="{BB962C8B-B14F-4D97-AF65-F5344CB8AC3E}">
        <p14:creationId xmlns:p14="http://schemas.microsoft.com/office/powerpoint/2010/main" val="58388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E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entury Gothic"/>
                <a:cs typeface="Century Gothic"/>
              </a:defRPr>
            </a:lvl1pPr>
          </a:lstStyle>
          <a:p>
            <a:fld id="{60447121-DD00-D74E-A524-DD2FBB31676B}" type="datetime1">
              <a:rPr lang="en-GB" smtClean="0"/>
              <a:t>18/08/2014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a:cs typeface="Century Gothic"/>
              </a:defRPr>
            </a:lvl1pPr>
          </a:lstStyle>
          <a:p>
            <a:r>
              <a:rPr lang="en-US" smtClean="0"/>
              <a:t>Bartholomew ICT and Computing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entury Gothic"/>
                <a:cs typeface="Century Gothic"/>
              </a:defRPr>
            </a:lvl1pPr>
          </a:lstStyle>
          <a:p>
            <a:fld id="{7E089A27-822C-3042-A534-212F41CEDC39}" type="slidenum">
              <a:rPr lang="en-US" smtClean="0"/>
              <a:pPr/>
              <a:t>‹#›</a:t>
            </a:fld>
            <a:endParaRPr lang="en-US"/>
          </a:p>
        </p:txBody>
      </p:sp>
    </p:spTree>
    <p:extLst>
      <p:ext uri="{BB962C8B-B14F-4D97-AF65-F5344CB8AC3E}">
        <p14:creationId xmlns:p14="http://schemas.microsoft.com/office/powerpoint/2010/main" val="190050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8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and Turtle</a:t>
            </a:r>
            <a:endParaRPr lang="en-US" dirty="0"/>
          </a:p>
        </p:txBody>
      </p:sp>
      <p:sp>
        <p:nvSpPr>
          <p:cNvPr id="3" name="Subtitle 2"/>
          <p:cNvSpPr>
            <a:spLocks noGrp="1"/>
          </p:cNvSpPr>
          <p:nvPr>
            <p:ph type="subTitle" idx="1"/>
          </p:nvPr>
        </p:nvSpPr>
        <p:spPr/>
        <p:txBody>
          <a:bodyPr/>
          <a:lstStyle/>
          <a:p>
            <a:r>
              <a:rPr lang="en-US" dirty="0" smtClean="0"/>
              <a:t>Year 9</a:t>
            </a:r>
          </a:p>
          <a:p>
            <a:r>
              <a:rPr lang="en-US" dirty="0" smtClean="0"/>
              <a:t>Lesson 4</a:t>
            </a:r>
            <a:endParaRPr lang="en-US" dirty="0"/>
          </a:p>
        </p:txBody>
      </p:sp>
    </p:spTree>
    <p:extLst>
      <p:ext uri="{BB962C8B-B14F-4D97-AF65-F5344CB8AC3E}">
        <p14:creationId xmlns:p14="http://schemas.microsoft.com/office/powerpoint/2010/main" val="83423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hlinkClick r:id="rId2" action="ppaction://hlinksldjump"/>
              </a:rPr>
              <a:t>Aims and Objectives of lesson</a:t>
            </a:r>
            <a:endParaRPr lang="en-US" dirty="0" smtClean="0"/>
          </a:p>
          <a:p>
            <a:r>
              <a:rPr lang="en-US" dirty="0" smtClean="0">
                <a:hlinkClick r:id="rId3" action="ppaction://hlinksldjump"/>
              </a:rPr>
              <a:t>Task list and summary</a:t>
            </a:r>
            <a:endParaRPr lang="en-US" dirty="0" smtClean="0"/>
          </a:p>
        </p:txBody>
      </p:sp>
      <p:sp>
        <p:nvSpPr>
          <p:cNvPr id="4" name="Footer Placeholder 3"/>
          <p:cNvSpPr>
            <a:spLocks noGrp="1"/>
          </p:cNvSpPr>
          <p:nvPr>
            <p:ph type="ftr" sz="quarter" idx="11"/>
          </p:nvPr>
        </p:nvSpPr>
        <p:spPr/>
        <p:txBody>
          <a:bodyPr/>
          <a:lstStyle/>
          <a:p>
            <a:r>
              <a:rPr lang="en-US" smtClean="0"/>
              <a:t>Bartholomew ICT and Computing</a:t>
            </a:r>
            <a:endParaRPr lang="en-US"/>
          </a:p>
        </p:txBody>
      </p:sp>
      <p:sp>
        <p:nvSpPr>
          <p:cNvPr id="5" name="Slide Number Placeholder 4"/>
          <p:cNvSpPr>
            <a:spLocks noGrp="1"/>
          </p:cNvSpPr>
          <p:nvPr>
            <p:ph type="sldNum" sz="quarter" idx="12"/>
          </p:nvPr>
        </p:nvSpPr>
        <p:spPr/>
        <p:txBody>
          <a:bodyPr/>
          <a:lstStyle/>
          <a:p>
            <a:fld id="{7E089A27-822C-3042-A534-212F41CEDC39}" type="slidenum">
              <a:rPr lang="en-US" smtClean="0"/>
              <a:t>2</a:t>
            </a:fld>
            <a:endParaRPr lang="en-US"/>
          </a:p>
        </p:txBody>
      </p:sp>
    </p:spTree>
    <p:extLst>
      <p:ext uri="{BB962C8B-B14F-4D97-AF65-F5344CB8AC3E}">
        <p14:creationId xmlns:p14="http://schemas.microsoft.com/office/powerpoint/2010/main" val="67481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a:t>
            </a:r>
            <a:endParaRPr lang="en-US" dirty="0"/>
          </a:p>
        </p:txBody>
      </p:sp>
      <p:sp>
        <p:nvSpPr>
          <p:cNvPr id="3" name="Content Placeholder 2"/>
          <p:cNvSpPr>
            <a:spLocks noGrp="1"/>
          </p:cNvSpPr>
          <p:nvPr>
            <p:ph idx="1"/>
          </p:nvPr>
        </p:nvSpPr>
        <p:spPr/>
        <p:txBody>
          <a:bodyPr>
            <a:normAutofit/>
          </a:bodyPr>
          <a:lstStyle/>
          <a:p>
            <a:r>
              <a:rPr lang="en-US" dirty="0"/>
              <a:t>In the last </a:t>
            </a:r>
            <a:r>
              <a:rPr lang="en-US" dirty="0" smtClean="0"/>
              <a:t>lesson you are going to complete th</a:t>
            </a:r>
            <a:r>
              <a:rPr lang="en-US" dirty="0" smtClean="0"/>
              <a:t>e assessment for this unit.</a:t>
            </a:r>
          </a:p>
          <a:p>
            <a:r>
              <a:rPr lang="en-US" dirty="0" smtClean="0"/>
              <a:t>This will consist of an open-ended task using Python Turtle where you will need to display the skills and knowledge you have learnt this module</a:t>
            </a:r>
          </a:p>
        </p:txBody>
      </p:sp>
      <p:sp>
        <p:nvSpPr>
          <p:cNvPr id="4" name="Footer Placeholder 3"/>
          <p:cNvSpPr>
            <a:spLocks noGrp="1"/>
          </p:cNvSpPr>
          <p:nvPr>
            <p:ph type="ftr" sz="quarter" idx="11"/>
          </p:nvPr>
        </p:nvSpPr>
        <p:spPr/>
        <p:txBody>
          <a:bodyPr/>
          <a:lstStyle/>
          <a:p>
            <a:r>
              <a:rPr lang="en-US" smtClean="0"/>
              <a:t>Bartholomew ICT and Computing</a:t>
            </a:r>
            <a:endParaRPr lang="en-US"/>
          </a:p>
        </p:txBody>
      </p:sp>
      <p:sp>
        <p:nvSpPr>
          <p:cNvPr id="5" name="Slide Number Placeholder 4"/>
          <p:cNvSpPr>
            <a:spLocks noGrp="1"/>
          </p:cNvSpPr>
          <p:nvPr>
            <p:ph type="sldNum" sz="quarter" idx="12"/>
          </p:nvPr>
        </p:nvSpPr>
        <p:spPr/>
        <p:txBody>
          <a:bodyPr/>
          <a:lstStyle/>
          <a:p>
            <a:fld id="{7E089A27-822C-3042-A534-212F41CEDC39}" type="slidenum">
              <a:rPr lang="en-US" smtClean="0"/>
              <a:t>3</a:t>
            </a:fld>
            <a:endParaRPr lang="en-US"/>
          </a:p>
        </p:txBody>
      </p:sp>
    </p:spTree>
    <p:extLst>
      <p:ext uri="{BB962C8B-B14F-4D97-AF65-F5344CB8AC3E}">
        <p14:creationId xmlns:p14="http://schemas.microsoft.com/office/powerpoint/2010/main" val="366963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List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Learn about commenting again</a:t>
            </a:r>
          </a:p>
          <a:p>
            <a:pPr marL="514350" indent="-514350">
              <a:buFont typeface="+mj-lt"/>
              <a:buAutoNum type="arabicPeriod"/>
            </a:pPr>
            <a:r>
              <a:rPr lang="en-US" dirty="0" smtClean="0"/>
              <a:t>Discuss requirements of assessment</a:t>
            </a:r>
          </a:p>
          <a:p>
            <a:pPr marL="514350" indent="-514350">
              <a:buFont typeface="+mj-lt"/>
              <a:buAutoNum type="arabicPeriod"/>
            </a:pPr>
            <a:r>
              <a:rPr lang="en-US" dirty="0" smtClean="0"/>
              <a:t>Finish assessment</a:t>
            </a:r>
          </a:p>
          <a:p>
            <a:pPr marL="514350" indent="-514350">
              <a:buFont typeface="+mj-lt"/>
              <a:buAutoNum type="arabicPeriod"/>
            </a:pPr>
            <a:r>
              <a:rPr lang="en-US" dirty="0" smtClean="0"/>
              <a:t>Submit assessment and work tracker</a:t>
            </a:r>
            <a:endParaRPr lang="en-US" dirty="0"/>
          </a:p>
        </p:txBody>
      </p:sp>
      <p:sp>
        <p:nvSpPr>
          <p:cNvPr id="4" name="Footer Placeholder 3"/>
          <p:cNvSpPr>
            <a:spLocks noGrp="1"/>
          </p:cNvSpPr>
          <p:nvPr>
            <p:ph type="ftr" sz="quarter" idx="11"/>
          </p:nvPr>
        </p:nvSpPr>
        <p:spPr/>
        <p:txBody>
          <a:bodyPr/>
          <a:lstStyle/>
          <a:p>
            <a:r>
              <a:rPr lang="en-US" smtClean="0"/>
              <a:t>Bartholomew ICT and Computing</a:t>
            </a:r>
            <a:endParaRPr lang="en-US"/>
          </a:p>
        </p:txBody>
      </p:sp>
      <p:sp>
        <p:nvSpPr>
          <p:cNvPr id="5" name="Slide Number Placeholder 4"/>
          <p:cNvSpPr>
            <a:spLocks noGrp="1"/>
          </p:cNvSpPr>
          <p:nvPr>
            <p:ph type="sldNum" sz="quarter" idx="12"/>
          </p:nvPr>
        </p:nvSpPr>
        <p:spPr/>
        <p:txBody>
          <a:bodyPr/>
          <a:lstStyle/>
          <a:p>
            <a:fld id="{7E089A27-822C-3042-A534-212F41CEDC39}" type="slidenum">
              <a:rPr lang="en-US" smtClean="0"/>
              <a:t>4</a:t>
            </a:fld>
            <a:endParaRPr lang="en-US"/>
          </a:p>
        </p:txBody>
      </p:sp>
    </p:spTree>
    <p:extLst>
      <p:ext uri="{BB962C8B-B14F-4D97-AF65-F5344CB8AC3E}">
        <p14:creationId xmlns:p14="http://schemas.microsoft.com/office/powerpoint/2010/main" val="150672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Commenting</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Python and most programming languages allow you to comment the code</a:t>
            </a:r>
          </a:p>
          <a:p>
            <a:r>
              <a:rPr lang="en-GB" dirty="0" smtClean="0"/>
              <a:t>This is very useful as it allows you to explain or document what you have done in the code</a:t>
            </a:r>
          </a:p>
          <a:p>
            <a:r>
              <a:rPr lang="en-GB" dirty="0" smtClean="0"/>
              <a:t>To add a comment you can write in a line on its own a comment with a #</a:t>
            </a:r>
          </a:p>
          <a:p>
            <a:r>
              <a:rPr lang="en-GB" dirty="0" smtClean="0"/>
              <a:t>Or write a comment in the same line of code such as the following</a:t>
            </a:r>
          </a:p>
          <a:p>
            <a:pPr marL="457200" lvl="1" indent="0">
              <a:buNone/>
            </a:pPr>
            <a:r>
              <a:rPr lang="en-GB" dirty="0"/>
              <a:t>p</a:t>
            </a:r>
            <a:r>
              <a:rPr lang="en-GB" dirty="0" smtClean="0"/>
              <a:t>rint(“this is an example”)   #this is a print command</a:t>
            </a:r>
          </a:p>
          <a:p>
            <a:r>
              <a:rPr lang="en-GB" dirty="0" smtClean="0"/>
              <a:t>There is also a video </a:t>
            </a:r>
            <a:r>
              <a:rPr lang="en-GB" smtClean="0"/>
              <a:t>on commenting</a:t>
            </a:r>
            <a:endParaRPr lang="en-GB" dirty="0"/>
          </a:p>
        </p:txBody>
      </p:sp>
      <p:sp>
        <p:nvSpPr>
          <p:cNvPr id="4" name="Footer Placeholder 3"/>
          <p:cNvSpPr>
            <a:spLocks noGrp="1"/>
          </p:cNvSpPr>
          <p:nvPr>
            <p:ph type="ftr" sz="quarter" idx="11"/>
          </p:nvPr>
        </p:nvSpPr>
        <p:spPr/>
        <p:txBody>
          <a:bodyPr/>
          <a:lstStyle/>
          <a:p>
            <a:r>
              <a:rPr lang="en-US" smtClean="0"/>
              <a:t>Bartholomew ICT and Computing</a:t>
            </a:r>
            <a:endParaRPr lang="en-US"/>
          </a:p>
        </p:txBody>
      </p:sp>
      <p:sp>
        <p:nvSpPr>
          <p:cNvPr id="5" name="Slide Number Placeholder 4"/>
          <p:cNvSpPr>
            <a:spLocks noGrp="1"/>
          </p:cNvSpPr>
          <p:nvPr>
            <p:ph type="sldNum" sz="quarter" idx="12"/>
          </p:nvPr>
        </p:nvSpPr>
        <p:spPr/>
        <p:txBody>
          <a:bodyPr/>
          <a:lstStyle/>
          <a:p>
            <a:fld id="{7E089A27-822C-3042-A534-212F41CEDC39}" type="slidenum">
              <a:rPr lang="en-US" smtClean="0"/>
              <a:t>5</a:t>
            </a:fld>
            <a:endParaRPr lang="en-US"/>
          </a:p>
        </p:txBody>
      </p:sp>
    </p:spTree>
    <p:extLst>
      <p:ext uri="{BB962C8B-B14F-4D97-AF65-F5344CB8AC3E}">
        <p14:creationId xmlns:p14="http://schemas.microsoft.com/office/powerpoint/2010/main" val="331851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For your assessment I would like you to create a brand new Python turtle script</a:t>
            </a:r>
          </a:p>
          <a:p>
            <a:r>
              <a:rPr lang="en-GB" dirty="0" smtClean="0"/>
              <a:t>You should try and use as many different techniques as possible although it will not just be the amount of techniques which will be marked but your creativity and understanding of the python commands you are writing</a:t>
            </a:r>
          </a:p>
          <a:p>
            <a:r>
              <a:rPr lang="en-GB" dirty="0" smtClean="0"/>
              <a:t>All code should be commented to explain:</a:t>
            </a:r>
          </a:p>
          <a:p>
            <a:pPr lvl="1"/>
            <a:r>
              <a:rPr lang="en-GB" dirty="0" smtClean="0"/>
              <a:t>What you have done</a:t>
            </a:r>
          </a:p>
          <a:p>
            <a:pPr lvl="1"/>
            <a:r>
              <a:rPr lang="en-GB" dirty="0" smtClean="0"/>
              <a:t>And very importantly: why have you done it!</a:t>
            </a:r>
            <a:endParaRPr lang="en-GB" dirty="0"/>
          </a:p>
        </p:txBody>
      </p:sp>
      <p:sp>
        <p:nvSpPr>
          <p:cNvPr id="4" name="Footer Placeholder 3"/>
          <p:cNvSpPr>
            <a:spLocks noGrp="1"/>
          </p:cNvSpPr>
          <p:nvPr>
            <p:ph type="ftr" sz="quarter" idx="11"/>
          </p:nvPr>
        </p:nvSpPr>
        <p:spPr/>
        <p:txBody>
          <a:bodyPr/>
          <a:lstStyle/>
          <a:p>
            <a:r>
              <a:rPr lang="en-US" smtClean="0"/>
              <a:t>Bartholomew ICT and Computing</a:t>
            </a:r>
            <a:endParaRPr lang="en-US"/>
          </a:p>
        </p:txBody>
      </p:sp>
      <p:sp>
        <p:nvSpPr>
          <p:cNvPr id="5" name="Slide Number Placeholder 4"/>
          <p:cNvSpPr>
            <a:spLocks noGrp="1"/>
          </p:cNvSpPr>
          <p:nvPr>
            <p:ph type="sldNum" sz="quarter" idx="12"/>
          </p:nvPr>
        </p:nvSpPr>
        <p:spPr/>
        <p:txBody>
          <a:bodyPr/>
          <a:lstStyle/>
          <a:p>
            <a:fld id="{7E089A27-822C-3042-A534-212F41CEDC39}" type="slidenum">
              <a:rPr lang="en-US" smtClean="0"/>
              <a:t>6</a:t>
            </a:fld>
            <a:endParaRPr lang="en-US"/>
          </a:p>
        </p:txBody>
      </p:sp>
    </p:spTree>
    <p:extLst>
      <p:ext uri="{BB962C8B-B14F-4D97-AF65-F5344CB8AC3E}">
        <p14:creationId xmlns:p14="http://schemas.microsoft.com/office/powerpoint/2010/main" val="199030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Submission</a:t>
            </a:r>
            <a:endParaRPr lang="en-GB" dirty="0"/>
          </a:p>
        </p:txBody>
      </p:sp>
      <p:sp>
        <p:nvSpPr>
          <p:cNvPr id="3" name="Content Placeholder 2"/>
          <p:cNvSpPr>
            <a:spLocks noGrp="1"/>
          </p:cNvSpPr>
          <p:nvPr>
            <p:ph idx="1"/>
          </p:nvPr>
        </p:nvSpPr>
        <p:spPr/>
        <p:txBody>
          <a:bodyPr/>
          <a:lstStyle/>
          <a:p>
            <a:r>
              <a:rPr lang="en-GB" dirty="0" smtClean="0"/>
              <a:t>Once you have finished</a:t>
            </a:r>
          </a:p>
          <a:p>
            <a:pPr lvl="1"/>
            <a:r>
              <a:rPr lang="en-GB" dirty="0" smtClean="0"/>
              <a:t>Complete your work tracker for the module</a:t>
            </a:r>
          </a:p>
          <a:p>
            <a:pPr lvl="1"/>
            <a:r>
              <a:rPr lang="en-GB" dirty="0" smtClean="0"/>
              <a:t>Make sure your assessment python script is saved in your python folder as</a:t>
            </a:r>
          </a:p>
          <a:p>
            <a:pPr lvl="2"/>
            <a:r>
              <a:rPr lang="en-GB" dirty="0" smtClean="0"/>
              <a:t>LastNameFirstName_year9_assessment.py</a:t>
            </a:r>
          </a:p>
          <a:p>
            <a:pPr lvl="1"/>
            <a:r>
              <a:rPr lang="en-GB" dirty="0" smtClean="0"/>
              <a:t>Copy the contents of your folder to the shared folder for me to assess</a:t>
            </a:r>
            <a:endParaRPr lang="en-GB" dirty="0"/>
          </a:p>
        </p:txBody>
      </p:sp>
      <p:sp>
        <p:nvSpPr>
          <p:cNvPr id="4" name="Footer Placeholder 3"/>
          <p:cNvSpPr>
            <a:spLocks noGrp="1"/>
          </p:cNvSpPr>
          <p:nvPr>
            <p:ph type="ftr" sz="quarter" idx="11"/>
          </p:nvPr>
        </p:nvSpPr>
        <p:spPr/>
        <p:txBody>
          <a:bodyPr/>
          <a:lstStyle/>
          <a:p>
            <a:r>
              <a:rPr lang="en-US" smtClean="0"/>
              <a:t>Bartholomew ICT and Computing</a:t>
            </a:r>
            <a:endParaRPr lang="en-US"/>
          </a:p>
        </p:txBody>
      </p:sp>
      <p:sp>
        <p:nvSpPr>
          <p:cNvPr id="5" name="Slide Number Placeholder 4"/>
          <p:cNvSpPr>
            <a:spLocks noGrp="1"/>
          </p:cNvSpPr>
          <p:nvPr>
            <p:ph type="sldNum" sz="quarter" idx="12"/>
          </p:nvPr>
        </p:nvSpPr>
        <p:spPr/>
        <p:txBody>
          <a:bodyPr/>
          <a:lstStyle/>
          <a:p>
            <a:fld id="{7E089A27-822C-3042-A534-212F41CEDC39}" type="slidenum">
              <a:rPr lang="en-US" smtClean="0"/>
              <a:t>7</a:t>
            </a:fld>
            <a:endParaRPr lang="en-US"/>
          </a:p>
        </p:txBody>
      </p:sp>
    </p:spTree>
    <p:extLst>
      <p:ext uri="{BB962C8B-B14F-4D97-AF65-F5344CB8AC3E}">
        <p14:creationId xmlns:p14="http://schemas.microsoft.com/office/powerpoint/2010/main" val="1775697832"/>
      </p:ext>
    </p:extLst>
  </p:cSld>
  <p:clrMapOvr>
    <a:masterClrMapping/>
  </p:clrMapOvr>
</p:sld>
</file>

<file path=ppt/theme/theme1.xml><?xml version="1.0" encoding="utf-8"?>
<a:theme xmlns:a="http://schemas.openxmlformats.org/drawingml/2006/main" name="less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lesson_template.potx</Template>
  <TotalTime>518</TotalTime>
  <Words>305</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lesson_template</vt:lpstr>
      <vt:lpstr>Python and Turtle</vt:lpstr>
      <vt:lpstr>Contents</vt:lpstr>
      <vt:lpstr>Aims and Objectives</vt:lpstr>
      <vt:lpstr>Task List</vt:lpstr>
      <vt:lpstr>Commenting</vt:lpstr>
      <vt:lpstr>Assessment</vt:lpstr>
      <vt:lpstr>Submission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Sharland</dc:creator>
  <cp:lastModifiedBy>Brian</cp:lastModifiedBy>
  <cp:revision>19</cp:revision>
  <dcterms:created xsi:type="dcterms:W3CDTF">2014-07-06T22:19:05Z</dcterms:created>
  <dcterms:modified xsi:type="dcterms:W3CDTF">2014-08-18T16:07:44Z</dcterms:modified>
</cp:coreProperties>
</file>