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BBC2-07E3-4080-B06F-889126BA36B5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F1EF-7537-4988-95D7-4B95ED298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29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BBC2-07E3-4080-B06F-889126BA36B5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F1EF-7537-4988-95D7-4B95ED298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51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BBC2-07E3-4080-B06F-889126BA36B5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F1EF-7537-4988-95D7-4B95ED298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10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BBC2-07E3-4080-B06F-889126BA36B5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F1EF-7537-4988-95D7-4B95ED298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70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BBC2-07E3-4080-B06F-889126BA36B5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F1EF-7537-4988-95D7-4B95ED298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50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BBC2-07E3-4080-B06F-889126BA36B5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F1EF-7537-4988-95D7-4B95ED298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48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BBC2-07E3-4080-B06F-889126BA36B5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F1EF-7537-4988-95D7-4B95ED298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7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BBC2-07E3-4080-B06F-889126BA36B5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F1EF-7537-4988-95D7-4B95ED298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42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BBC2-07E3-4080-B06F-889126BA36B5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F1EF-7537-4988-95D7-4B95ED298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45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BBC2-07E3-4080-B06F-889126BA36B5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F1EF-7537-4988-95D7-4B95ED298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3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BBC2-07E3-4080-B06F-889126BA36B5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F1EF-7537-4988-95D7-4B95ED298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7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BBC2-07E3-4080-B06F-889126BA36B5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BF1EF-7537-4988-95D7-4B95ED298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51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t</a:t>
            </a:r>
            <a:r>
              <a:rPr lang="en-GB" dirty="0" err="1" smtClean="0"/>
              <a:t>kinter</a:t>
            </a:r>
            <a:r>
              <a:rPr lang="en-GB" dirty="0" smtClean="0"/>
              <a:t> and python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96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Setting up a 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Firstly import module</a:t>
            </a:r>
          </a:p>
          <a:p>
            <a:pPr lvl="1"/>
            <a:r>
              <a:rPr lang="en-GB" dirty="0" smtClean="0"/>
              <a:t>from </a:t>
            </a:r>
            <a:r>
              <a:rPr lang="en-GB" dirty="0" err="1" smtClean="0"/>
              <a:t>tkinter</a:t>
            </a:r>
            <a:r>
              <a:rPr lang="en-GB" dirty="0" smtClean="0"/>
              <a:t> import *</a:t>
            </a:r>
          </a:p>
          <a:p>
            <a:r>
              <a:rPr lang="en-GB" dirty="0" err="1" smtClean="0"/>
              <a:t>Tkinter</a:t>
            </a:r>
            <a:r>
              <a:rPr lang="en-GB" dirty="0" smtClean="0"/>
              <a:t> likes having everything imported into the global scope</a:t>
            </a:r>
          </a:p>
          <a:p>
            <a:r>
              <a:rPr lang="en-GB" dirty="0" smtClean="0"/>
              <a:t>Then create a root window by creating an object of the class </a:t>
            </a:r>
            <a:r>
              <a:rPr lang="en-GB" dirty="0" err="1" smtClean="0"/>
              <a:t>Tk</a:t>
            </a:r>
            <a:endParaRPr lang="en-GB" dirty="0" smtClean="0"/>
          </a:p>
          <a:p>
            <a:pPr lvl="1"/>
            <a:r>
              <a:rPr lang="en-GB" dirty="0" smtClean="0"/>
              <a:t>root = </a:t>
            </a:r>
            <a:r>
              <a:rPr lang="en-GB" dirty="0" err="1" smtClean="0"/>
              <a:t>Tk</a:t>
            </a:r>
            <a:r>
              <a:rPr lang="en-GB" dirty="0" smtClean="0"/>
              <a:t>()</a:t>
            </a:r>
          </a:p>
          <a:p>
            <a:r>
              <a:rPr lang="en-GB" dirty="0" smtClean="0"/>
              <a:t>You can only have one root window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843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Setting up the window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Add a title</a:t>
            </a:r>
          </a:p>
          <a:p>
            <a:pPr lvl="1"/>
            <a:r>
              <a:rPr lang="en-GB" dirty="0" err="1"/>
              <a:t>r</a:t>
            </a:r>
            <a:r>
              <a:rPr lang="en-GB" dirty="0" err="1" smtClean="0"/>
              <a:t>oot.title</a:t>
            </a:r>
            <a:r>
              <a:rPr lang="en-GB" dirty="0" smtClean="0"/>
              <a:t>(“This is the window title!”)</a:t>
            </a:r>
          </a:p>
          <a:p>
            <a:r>
              <a:rPr lang="en-GB" dirty="0" smtClean="0"/>
              <a:t>Add a size</a:t>
            </a:r>
          </a:p>
          <a:p>
            <a:pPr lvl="1"/>
            <a:r>
              <a:rPr lang="en-GB" dirty="0" err="1"/>
              <a:t>r</a:t>
            </a:r>
            <a:r>
              <a:rPr lang="en-GB" dirty="0" err="1" smtClean="0"/>
              <a:t>oot.geometry</a:t>
            </a:r>
            <a:r>
              <a:rPr lang="en-GB" dirty="0" smtClean="0"/>
              <a:t>(“500,300”)</a:t>
            </a:r>
          </a:p>
          <a:p>
            <a:r>
              <a:rPr lang="en-GB" dirty="0" smtClean="0"/>
              <a:t>Start the windows event loop (basically tells the window to start listening for events (mouse click, resize </a:t>
            </a:r>
            <a:r>
              <a:rPr lang="en-GB" dirty="0" err="1" smtClean="0"/>
              <a:t>etc</a:t>
            </a:r>
            <a:r>
              <a:rPr lang="en-GB" dirty="0" smtClean="0"/>
              <a:t>) in an endless loop until quit</a:t>
            </a:r>
          </a:p>
          <a:p>
            <a:pPr lvl="1"/>
            <a:r>
              <a:rPr lang="en-GB" dirty="0" err="1"/>
              <a:t>r</a:t>
            </a:r>
            <a:r>
              <a:rPr lang="en-GB" dirty="0" err="1" smtClean="0"/>
              <a:t>oot.mainloop</a:t>
            </a:r>
            <a:r>
              <a:rPr lang="en-GB" dirty="0" smtClean="0"/>
              <a:t>()</a:t>
            </a:r>
          </a:p>
          <a:p>
            <a:pPr lvl="1"/>
            <a:r>
              <a:rPr lang="en-GB" dirty="0" smtClean="0"/>
              <a:t>This should be the last command once you start using the grid manager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378738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a layout manager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Grid is one of the better layout managers out of the three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pp = Frame(root)</a:t>
            </a:r>
          </a:p>
          <a:p>
            <a:pPr lvl="1"/>
            <a:r>
              <a:rPr lang="en-GB" dirty="0" smtClean="0"/>
              <a:t>this says that app is a frame within root</a:t>
            </a:r>
          </a:p>
          <a:p>
            <a:pPr lvl="1"/>
            <a:r>
              <a:rPr lang="en-GB" dirty="0" smtClean="0"/>
              <a:t>in other words you have passed the master ('root') to the constructor of the new object</a:t>
            </a:r>
          </a:p>
          <a:p>
            <a:r>
              <a:rPr lang="en-GB" dirty="0" smtClean="0"/>
              <a:t>Invoke the grid manager</a:t>
            </a:r>
          </a:p>
          <a:p>
            <a:pPr lvl="1"/>
            <a:r>
              <a:rPr lang="en-GB" dirty="0" err="1"/>
              <a:t>a</a:t>
            </a:r>
            <a:r>
              <a:rPr lang="en-GB" dirty="0" err="1" smtClean="0"/>
              <a:t>pp.grid</a:t>
            </a:r>
            <a:r>
              <a:rPr lang="en-GB" dirty="0" smtClean="0"/>
              <a:t>()</a:t>
            </a:r>
          </a:p>
          <a:p>
            <a:r>
              <a:rPr lang="en-GB" dirty="0" smtClean="0"/>
              <a:t>Add a label</a:t>
            </a:r>
          </a:p>
          <a:p>
            <a:pPr lvl="1"/>
            <a:r>
              <a:rPr lang="en-GB" dirty="0" err="1" smtClean="0"/>
              <a:t>lbl</a:t>
            </a:r>
            <a:r>
              <a:rPr lang="en-GB" dirty="0" smtClean="0"/>
              <a:t> = Label(</a:t>
            </a:r>
            <a:r>
              <a:rPr lang="en-GB" dirty="0" err="1" smtClean="0"/>
              <a:t>app,text</a:t>
            </a:r>
            <a:r>
              <a:rPr lang="en-GB" dirty="0" smtClean="0"/>
              <a:t> = “I’m a label”)</a:t>
            </a:r>
          </a:p>
          <a:p>
            <a:pPr lvl="1"/>
            <a:r>
              <a:rPr lang="en-GB" dirty="0" smtClean="0"/>
              <a:t>This creates the label</a:t>
            </a:r>
          </a:p>
          <a:p>
            <a:pPr lvl="1"/>
            <a:r>
              <a:rPr lang="en-GB" dirty="0" smtClean="0"/>
              <a:t>App being passed into the constructor tells </a:t>
            </a:r>
            <a:r>
              <a:rPr lang="en-GB" dirty="0" err="1" smtClean="0"/>
              <a:t>lbl</a:t>
            </a:r>
            <a:r>
              <a:rPr lang="en-GB" dirty="0" smtClean="0"/>
              <a:t> that app (which contains the frame) is its master</a:t>
            </a:r>
          </a:p>
          <a:p>
            <a:r>
              <a:rPr lang="en-GB" dirty="0" smtClean="0"/>
              <a:t>Invoke the label</a:t>
            </a:r>
          </a:p>
          <a:p>
            <a:pPr lvl="1"/>
            <a:r>
              <a:rPr lang="en-GB" dirty="0" err="1"/>
              <a:t>l</a:t>
            </a:r>
            <a:r>
              <a:rPr lang="en-GB" dirty="0" err="1" smtClean="0"/>
              <a:t>bl.grid</a:t>
            </a:r>
            <a:r>
              <a:rPr lang="en-GB" dirty="0" smtClean="0"/>
              <a:t>()</a:t>
            </a:r>
          </a:p>
          <a:p>
            <a:r>
              <a:rPr lang="en-GB" dirty="0" smtClean="0"/>
              <a:t>You can create multiple labels such as lbl1, lbl2 </a:t>
            </a:r>
            <a:r>
              <a:rPr lang="en-GB" dirty="0" err="1" smtClean="0"/>
              <a:t>etc</a:t>
            </a:r>
            <a:r>
              <a:rPr lang="en-GB" dirty="0" smtClean="0"/>
              <a:t> but they will need to be called separately </a:t>
            </a:r>
            <a:r>
              <a:rPr lang="en-GB" dirty="0" err="1" smtClean="0"/>
              <a:t>eg</a:t>
            </a:r>
            <a:r>
              <a:rPr lang="en-GB" dirty="0" smtClean="0"/>
              <a:t> lbl1.grid()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10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buttons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following buttons don’t do anything (yet)</a:t>
            </a:r>
          </a:p>
          <a:p>
            <a:r>
              <a:rPr lang="en-GB" dirty="0" smtClean="0"/>
              <a:t>Instead of creating labels (or you could add them to the label program)</a:t>
            </a:r>
          </a:p>
          <a:p>
            <a:pPr lvl="1"/>
            <a:r>
              <a:rPr lang="en-GB" dirty="0" smtClean="0"/>
              <a:t>bttn1 = Button(</a:t>
            </a:r>
            <a:r>
              <a:rPr lang="en-GB" dirty="0" err="1" smtClean="0"/>
              <a:t>app,text</a:t>
            </a:r>
            <a:r>
              <a:rPr lang="en-GB" dirty="0" smtClean="0"/>
              <a:t>=“Button 1”)</a:t>
            </a:r>
          </a:p>
          <a:p>
            <a:pPr lvl="1"/>
            <a:r>
              <a:rPr lang="en-GB" dirty="0"/>
              <a:t>b</a:t>
            </a:r>
            <a:r>
              <a:rPr lang="en-GB" dirty="0" smtClean="0"/>
              <a:t>ttn2 = Button(</a:t>
            </a:r>
            <a:r>
              <a:rPr lang="en-GB" dirty="0" err="1" smtClean="0"/>
              <a:t>app,text</a:t>
            </a:r>
            <a:r>
              <a:rPr lang="en-GB" dirty="0" smtClean="0"/>
              <a:t>=“Button 2”)</a:t>
            </a:r>
          </a:p>
          <a:p>
            <a:r>
              <a:rPr lang="en-GB" dirty="0" smtClean="0"/>
              <a:t>And then invoke them</a:t>
            </a:r>
          </a:p>
          <a:p>
            <a:pPr lvl="1"/>
            <a:r>
              <a:rPr lang="en-GB" dirty="0"/>
              <a:t>b</a:t>
            </a:r>
            <a:r>
              <a:rPr lang="en-GB" dirty="0" smtClean="0"/>
              <a:t>ttn1.grid()</a:t>
            </a:r>
          </a:p>
          <a:p>
            <a:pPr lvl="1"/>
            <a:r>
              <a:rPr lang="en-GB" dirty="0"/>
              <a:t>b</a:t>
            </a:r>
            <a:r>
              <a:rPr lang="en-GB" dirty="0" smtClean="0"/>
              <a:t>ttn2.grid()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64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7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279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tkinter and python</vt:lpstr>
      <vt:lpstr>Setting up a program</vt:lpstr>
      <vt:lpstr>Setting up the window</vt:lpstr>
      <vt:lpstr>Adding a layout manager</vt:lpstr>
      <vt:lpstr>Adding buttons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tkinter and python</dc:title>
  <dc:creator>Brian</dc:creator>
  <cp:lastModifiedBy>Brian</cp:lastModifiedBy>
  <cp:revision>14</cp:revision>
  <dcterms:created xsi:type="dcterms:W3CDTF">2014-07-14T14:20:35Z</dcterms:created>
  <dcterms:modified xsi:type="dcterms:W3CDTF">2014-07-14T16:30:02Z</dcterms:modified>
</cp:coreProperties>
</file>