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6858000" cy="9144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12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5FBD-7193-4CF8-8155-D89ADE452D1F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F631-5F9D-46D1-B163-698CC59E1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4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5FBD-7193-4CF8-8155-D89ADE452D1F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F631-5F9D-46D1-B163-698CC59E1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68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5FBD-7193-4CF8-8155-D89ADE452D1F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F631-5F9D-46D1-B163-698CC59E1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72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5FBD-7193-4CF8-8155-D89ADE452D1F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F631-5F9D-46D1-B163-698CC59E1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74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5FBD-7193-4CF8-8155-D89ADE452D1F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F631-5F9D-46D1-B163-698CC59E1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56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5FBD-7193-4CF8-8155-D89ADE452D1F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F631-5F9D-46D1-B163-698CC59E1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31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5FBD-7193-4CF8-8155-D89ADE452D1F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F631-5F9D-46D1-B163-698CC59E1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55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5FBD-7193-4CF8-8155-D89ADE452D1F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F631-5F9D-46D1-B163-698CC59E1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57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5FBD-7193-4CF8-8155-D89ADE452D1F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F631-5F9D-46D1-B163-698CC59E1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65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5FBD-7193-4CF8-8155-D89ADE452D1F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F631-5F9D-46D1-B163-698CC59E1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42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5FBD-7193-4CF8-8155-D89ADE452D1F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F631-5F9D-46D1-B163-698CC59E1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98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5FBD-7193-4CF8-8155-D89ADE452D1F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9F631-5F9D-46D1-B163-698CC59E1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51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28916" y="6594603"/>
            <a:ext cx="5800166" cy="22322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509154" y="4794403"/>
            <a:ext cx="5800166" cy="1722963"/>
          </a:xfrm>
          <a:prstGeom prst="roundRect">
            <a:avLst>
              <a:gd name="adj" fmla="val 1128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509154" y="3066211"/>
            <a:ext cx="5800166" cy="16561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 Diagonal Corner Rectangle 3"/>
          <p:cNvSpPr/>
          <p:nvPr/>
        </p:nvSpPr>
        <p:spPr>
          <a:xfrm>
            <a:off x="332656" y="1115616"/>
            <a:ext cx="6192688" cy="7776864"/>
          </a:xfrm>
          <a:prstGeom prst="round2DiagRect">
            <a:avLst>
              <a:gd name="adj1" fmla="val 5692"/>
              <a:gd name="adj2" fmla="val 0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" y="35496"/>
            <a:ext cx="1781175" cy="94805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01" y="35496"/>
            <a:ext cx="1781175" cy="9480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7307" y="304364"/>
            <a:ext cx="310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err="1" smtClean="0"/>
              <a:t>Tkinter</a:t>
            </a:r>
            <a:r>
              <a:rPr lang="en-GB" sz="2800" b="1" dirty="0" smtClean="0"/>
              <a:t> help sheet</a:t>
            </a:r>
          </a:p>
        </p:txBody>
      </p:sp>
      <p:sp>
        <p:nvSpPr>
          <p:cNvPr id="3" name="Rectangle 2"/>
          <p:cNvSpPr/>
          <p:nvPr/>
        </p:nvSpPr>
        <p:spPr>
          <a:xfrm>
            <a:off x="509154" y="3138219"/>
            <a:ext cx="594418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/>
              <a:t>	</a:t>
            </a:r>
            <a:r>
              <a:rPr lang="en-GB" sz="1600" b="1" dirty="0"/>
              <a:t>Adding a label widget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 err="1"/>
              <a:t>mylabel</a:t>
            </a:r>
            <a:r>
              <a:rPr lang="en-GB" sz="1400" dirty="0"/>
              <a:t>=</a:t>
            </a:r>
            <a:r>
              <a:rPr lang="en-GB" sz="1400" dirty="0" err="1"/>
              <a:t>tkinter.Label</a:t>
            </a:r>
            <a:r>
              <a:rPr lang="en-GB" sz="1400" dirty="0"/>
              <a:t>(text ="label </a:t>
            </a:r>
            <a:r>
              <a:rPr lang="en-GB" sz="1400" dirty="0" smtClean="0"/>
              <a:t>1")</a:t>
            </a:r>
            <a:endParaRPr lang="en-GB" sz="1400" dirty="0"/>
          </a:p>
          <a:p>
            <a:r>
              <a:rPr lang="en-GB" sz="1400" dirty="0" err="1"/>
              <a:t>mylabel.pack</a:t>
            </a:r>
            <a:r>
              <a:rPr lang="en-GB" sz="1400" dirty="0"/>
              <a:t>()</a:t>
            </a:r>
          </a:p>
          <a:p>
            <a:endParaRPr lang="en-GB" sz="1400" dirty="0"/>
          </a:p>
          <a:p>
            <a:r>
              <a:rPr lang="en-GB" sz="1400" dirty="0" smtClean="0">
                <a:solidFill>
                  <a:srgbClr val="0070C0"/>
                </a:solidFill>
              </a:rPr>
              <a:t># Creates a label with the name </a:t>
            </a:r>
            <a:r>
              <a:rPr lang="en-GB" sz="1400" dirty="0" err="1" smtClean="0">
                <a:solidFill>
                  <a:srgbClr val="0070C0"/>
                </a:solidFill>
              </a:rPr>
              <a:t>mylabel</a:t>
            </a:r>
            <a:r>
              <a:rPr lang="en-GB" sz="1400" dirty="0" smtClean="0">
                <a:solidFill>
                  <a:srgbClr val="0070C0"/>
                </a:solidFill>
              </a:rPr>
              <a:t>, the text on the label is label 1</a:t>
            </a:r>
          </a:p>
          <a:p>
            <a:r>
              <a:rPr lang="en-GB" sz="1400" dirty="0" smtClean="0">
                <a:solidFill>
                  <a:srgbClr val="0070C0"/>
                </a:solidFill>
              </a:rPr>
              <a:t># </a:t>
            </a:r>
            <a:r>
              <a:rPr lang="en-GB" sz="1400" dirty="0" err="1" smtClean="0">
                <a:solidFill>
                  <a:srgbClr val="0070C0"/>
                </a:solidFill>
              </a:rPr>
              <a:t>Tkinter</a:t>
            </a:r>
            <a:r>
              <a:rPr lang="en-GB" sz="1400" dirty="0" smtClean="0">
                <a:solidFill>
                  <a:srgbClr val="0070C0"/>
                </a:solidFill>
              </a:rPr>
              <a:t> will decided where to position the label</a:t>
            </a:r>
            <a:endParaRPr lang="en-GB" sz="1400" dirty="0">
              <a:solidFill>
                <a:srgbClr val="0070C0"/>
              </a:solidFill>
            </a:endParaRPr>
          </a:p>
          <a:p>
            <a:endParaRPr lang="en-GB" sz="1400" dirty="0"/>
          </a:p>
          <a:p>
            <a:r>
              <a:rPr lang="en-GB" sz="1400" b="1" dirty="0" smtClean="0"/>
              <a:t>	</a:t>
            </a:r>
            <a:r>
              <a:rPr lang="en-GB" sz="1600" b="1" dirty="0"/>
              <a:t>Adding a button widget</a:t>
            </a:r>
          </a:p>
          <a:p>
            <a:endParaRPr lang="en-GB" sz="1400" dirty="0"/>
          </a:p>
          <a:p>
            <a:r>
              <a:rPr lang="en-GB" sz="1400" dirty="0" err="1"/>
              <a:t>mybutton</a:t>
            </a:r>
            <a:r>
              <a:rPr lang="en-GB" sz="1400" dirty="0"/>
              <a:t>=</a:t>
            </a:r>
            <a:r>
              <a:rPr lang="en-GB" sz="1400" dirty="0" err="1"/>
              <a:t>tkinter.Button</a:t>
            </a:r>
            <a:r>
              <a:rPr lang="en-GB" sz="1400" dirty="0"/>
              <a:t>(text</a:t>
            </a:r>
            <a:r>
              <a:rPr lang="en-GB" sz="1400" dirty="0" smtClean="0"/>
              <a:t>=“Click me")</a:t>
            </a:r>
            <a:endParaRPr lang="en-GB" sz="1400" dirty="0"/>
          </a:p>
          <a:p>
            <a:r>
              <a:rPr lang="en-GB" sz="1400" dirty="0" err="1"/>
              <a:t>mybutton.pack</a:t>
            </a:r>
            <a:r>
              <a:rPr lang="en-GB" sz="1400" dirty="0"/>
              <a:t>()</a:t>
            </a:r>
          </a:p>
          <a:p>
            <a:endParaRPr lang="en-GB" sz="1400" dirty="0"/>
          </a:p>
          <a:p>
            <a:r>
              <a:rPr lang="en-GB" sz="1400" dirty="0">
                <a:solidFill>
                  <a:srgbClr val="0070C0"/>
                </a:solidFill>
              </a:rPr>
              <a:t># Creates a </a:t>
            </a:r>
            <a:r>
              <a:rPr lang="en-GB" sz="1400" dirty="0" smtClean="0">
                <a:solidFill>
                  <a:srgbClr val="0070C0"/>
                </a:solidFill>
              </a:rPr>
              <a:t>button with </a:t>
            </a:r>
            <a:r>
              <a:rPr lang="en-GB" sz="1400" dirty="0">
                <a:solidFill>
                  <a:srgbClr val="0070C0"/>
                </a:solidFill>
              </a:rPr>
              <a:t>the name </a:t>
            </a:r>
            <a:r>
              <a:rPr lang="en-GB" sz="1400" dirty="0" err="1" smtClean="0">
                <a:solidFill>
                  <a:srgbClr val="0070C0"/>
                </a:solidFill>
              </a:rPr>
              <a:t>mybutton</a:t>
            </a:r>
            <a:r>
              <a:rPr lang="en-GB" sz="1400" dirty="0" smtClean="0">
                <a:solidFill>
                  <a:srgbClr val="0070C0"/>
                </a:solidFill>
              </a:rPr>
              <a:t>, </a:t>
            </a:r>
            <a:r>
              <a:rPr lang="en-GB" sz="1400" dirty="0">
                <a:solidFill>
                  <a:srgbClr val="0070C0"/>
                </a:solidFill>
              </a:rPr>
              <a:t>the text on the </a:t>
            </a:r>
            <a:r>
              <a:rPr lang="en-GB" sz="1400" dirty="0" smtClean="0">
                <a:solidFill>
                  <a:srgbClr val="0070C0"/>
                </a:solidFill>
              </a:rPr>
              <a:t>button is click me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>
                <a:solidFill>
                  <a:srgbClr val="0070C0"/>
                </a:solidFill>
              </a:rPr>
              <a:t># </a:t>
            </a:r>
            <a:r>
              <a:rPr lang="en-GB" sz="1400" dirty="0" err="1">
                <a:solidFill>
                  <a:srgbClr val="0070C0"/>
                </a:solidFill>
              </a:rPr>
              <a:t>Tkinter</a:t>
            </a:r>
            <a:r>
              <a:rPr lang="en-GB" sz="1400" dirty="0">
                <a:solidFill>
                  <a:srgbClr val="0070C0"/>
                </a:solidFill>
              </a:rPr>
              <a:t> will decided where to position the label</a:t>
            </a:r>
          </a:p>
          <a:p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smtClean="0"/>
              <a:t>	</a:t>
            </a:r>
            <a:r>
              <a:rPr lang="en-GB" sz="1400" b="1" dirty="0"/>
              <a:t>Adding a text entry widget</a:t>
            </a:r>
          </a:p>
          <a:p>
            <a:endParaRPr lang="en-GB" sz="1400" dirty="0"/>
          </a:p>
          <a:p>
            <a:r>
              <a:rPr lang="en-GB" sz="1400" dirty="0" smtClean="0">
                <a:solidFill>
                  <a:srgbClr val="002060"/>
                </a:solidFill>
              </a:rPr>
              <a:t>Username=</a:t>
            </a:r>
            <a:r>
              <a:rPr lang="en-GB" sz="1400" dirty="0" err="1" smtClean="0">
                <a:solidFill>
                  <a:srgbClr val="002060"/>
                </a:solidFill>
              </a:rPr>
              <a:t>tkinter.Entry</a:t>
            </a:r>
            <a:r>
              <a:rPr lang="en-GB" sz="1400" dirty="0" smtClean="0">
                <a:solidFill>
                  <a:srgbClr val="002060"/>
                </a:solidFill>
              </a:rPr>
              <a:t>(window)</a:t>
            </a:r>
          </a:p>
          <a:p>
            <a:r>
              <a:rPr lang="en-GB" sz="1400" dirty="0" err="1" smtClean="0">
                <a:solidFill>
                  <a:srgbClr val="002060"/>
                </a:solidFill>
              </a:rPr>
              <a:t>Username.pack</a:t>
            </a:r>
            <a:r>
              <a:rPr lang="en-GB" sz="1400" dirty="0" smtClean="0">
                <a:solidFill>
                  <a:srgbClr val="002060"/>
                </a:solidFill>
              </a:rPr>
              <a:t>()</a:t>
            </a:r>
          </a:p>
          <a:p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>
                <a:solidFill>
                  <a:srgbClr val="0070C0"/>
                </a:solidFill>
              </a:rPr>
              <a:t># Creates a </a:t>
            </a:r>
            <a:r>
              <a:rPr lang="en-GB" sz="1400" dirty="0" smtClean="0">
                <a:solidFill>
                  <a:srgbClr val="0070C0"/>
                </a:solidFill>
              </a:rPr>
              <a:t>text entry widget </a:t>
            </a:r>
          </a:p>
          <a:p>
            <a:r>
              <a:rPr lang="en-GB" sz="1400" dirty="0" smtClean="0">
                <a:solidFill>
                  <a:srgbClr val="0070C0"/>
                </a:solidFill>
              </a:rPr>
              <a:t># </a:t>
            </a:r>
            <a:r>
              <a:rPr lang="en-GB" sz="1400" dirty="0" err="1">
                <a:solidFill>
                  <a:srgbClr val="0070C0"/>
                </a:solidFill>
              </a:rPr>
              <a:t>Tkinter</a:t>
            </a:r>
            <a:r>
              <a:rPr lang="en-GB" sz="1400" dirty="0">
                <a:solidFill>
                  <a:srgbClr val="0070C0"/>
                </a:solidFill>
              </a:rPr>
              <a:t> will decided where to position the </a:t>
            </a:r>
            <a:r>
              <a:rPr lang="en-GB" sz="1400" dirty="0" smtClean="0">
                <a:solidFill>
                  <a:srgbClr val="0070C0"/>
                </a:solidFill>
              </a:rPr>
              <a:t>text entry box</a:t>
            </a:r>
            <a:endParaRPr lang="en-GB" sz="1400" dirty="0">
              <a:solidFill>
                <a:srgbClr val="0070C0"/>
              </a:solidFill>
            </a:endParaRPr>
          </a:p>
          <a:p>
            <a:endParaRPr lang="en-GB" sz="1400" dirty="0" smtClean="0">
              <a:solidFill>
                <a:srgbClr val="0070C0"/>
              </a:solidFill>
            </a:endParaRPr>
          </a:p>
          <a:p>
            <a:endParaRPr lang="en-GB" sz="1400" dirty="0">
              <a:solidFill>
                <a:srgbClr val="0070C0"/>
              </a:solidFill>
            </a:endParaRPr>
          </a:p>
          <a:p>
            <a:endParaRPr lang="en-GB" sz="1400" dirty="0" smtClean="0">
              <a:solidFill>
                <a:srgbClr val="0070C0"/>
              </a:solidFill>
            </a:endParaRPr>
          </a:p>
          <a:p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b="1" dirty="0" smtClean="0"/>
              <a:t>	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1412" y="1187624"/>
            <a:ext cx="5800166" cy="1800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</a:rPr>
              <a:t>	</a:t>
            </a:r>
            <a:endParaRPr lang="en-GB" sz="1200" b="1" dirty="0" smtClean="0">
              <a:solidFill>
                <a:schemeClr val="tx1"/>
              </a:solidFill>
            </a:endParaRPr>
          </a:p>
          <a:p>
            <a:r>
              <a:rPr lang="en-GB" sz="1200" b="1" dirty="0">
                <a:solidFill>
                  <a:schemeClr val="tx1"/>
                </a:solidFill>
              </a:rPr>
              <a:t>	</a:t>
            </a:r>
            <a:r>
              <a:rPr lang="en-GB" sz="1600" b="1" dirty="0" err="1" smtClean="0">
                <a:solidFill>
                  <a:schemeClr val="tx1"/>
                </a:solidFill>
              </a:rPr>
              <a:t>Tkinter</a:t>
            </a:r>
            <a:r>
              <a:rPr lang="en-GB" sz="1600" b="1" dirty="0" smtClean="0">
                <a:solidFill>
                  <a:schemeClr val="tx1"/>
                </a:solidFill>
              </a:rPr>
              <a:t> – getting started  Version 8.4</a:t>
            </a:r>
            <a:r>
              <a:rPr lang="en-GB" sz="1400" dirty="0">
                <a:solidFill>
                  <a:schemeClr val="tx1"/>
                </a:solidFill>
              </a:rPr>
              <a:t/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/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import </a:t>
            </a:r>
            <a:r>
              <a:rPr lang="en-GB" sz="1200" dirty="0" err="1">
                <a:solidFill>
                  <a:schemeClr val="tx1"/>
                </a:solidFill>
              </a:rPr>
              <a:t>tkinter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smtClean="0">
                <a:solidFill>
                  <a:schemeClr val="tx1"/>
                </a:solidFill>
              </a:rPr>
              <a:t>window </a:t>
            </a:r>
            <a:r>
              <a:rPr lang="en-GB" sz="1200" dirty="0">
                <a:solidFill>
                  <a:schemeClr val="tx1"/>
                </a:solidFill>
              </a:rPr>
              <a:t>= </a:t>
            </a:r>
            <a:r>
              <a:rPr lang="en-GB" sz="1200" dirty="0" err="1">
                <a:solidFill>
                  <a:schemeClr val="tx1"/>
                </a:solidFill>
              </a:rPr>
              <a:t>tkinter.Tk</a:t>
            </a:r>
            <a:r>
              <a:rPr lang="en-GB" sz="1200" dirty="0">
                <a:solidFill>
                  <a:schemeClr val="tx1"/>
                </a:solidFill>
              </a:rPr>
              <a:t>() 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window.mainloop</a:t>
            </a:r>
            <a:r>
              <a:rPr lang="en-GB" sz="1200" dirty="0" smtClean="0">
                <a:solidFill>
                  <a:schemeClr val="tx1"/>
                </a:solidFill>
              </a:rPr>
              <a:t>()</a:t>
            </a:r>
          </a:p>
          <a:p>
            <a:endParaRPr lang="en-GB" sz="1200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# </a:t>
            </a:r>
            <a:r>
              <a:rPr lang="en-GB" sz="1200" dirty="0" smtClean="0">
                <a:solidFill>
                  <a:schemeClr val="tx1"/>
                </a:solidFill>
              </a:rPr>
              <a:t>i</a:t>
            </a:r>
            <a:r>
              <a:rPr lang="en-GB" sz="1200" dirty="0" smtClean="0">
                <a:solidFill>
                  <a:schemeClr val="tx1"/>
                </a:solidFill>
              </a:rPr>
              <a:t>mports </a:t>
            </a:r>
            <a:r>
              <a:rPr lang="en-GB" sz="1200" dirty="0" err="1" smtClean="0">
                <a:solidFill>
                  <a:schemeClr val="tx1"/>
                </a:solidFill>
              </a:rPr>
              <a:t>tkinker</a:t>
            </a:r>
            <a:r>
              <a:rPr lang="en-GB" sz="1200" dirty="0" smtClean="0">
                <a:solidFill>
                  <a:schemeClr val="tx1"/>
                </a:solidFill>
              </a:rPr>
              <a:t> module -must be the </a:t>
            </a:r>
            <a:r>
              <a:rPr lang="en-GB" sz="1200" u="sng" dirty="0" smtClean="0">
                <a:solidFill>
                  <a:schemeClr val="tx1"/>
                </a:solidFill>
              </a:rPr>
              <a:t>first</a:t>
            </a:r>
            <a:r>
              <a:rPr lang="en-GB" sz="1200" dirty="0" smtClean="0">
                <a:solidFill>
                  <a:schemeClr val="tx1"/>
                </a:solidFill>
              </a:rPr>
              <a:t> line of code</a:t>
            </a:r>
            <a:endParaRPr lang="en-GB" sz="1200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# </a:t>
            </a:r>
            <a:r>
              <a:rPr lang="en-GB" sz="1200" dirty="0" smtClean="0">
                <a:solidFill>
                  <a:schemeClr val="tx1"/>
                </a:solidFill>
              </a:rPr>
              <a:t>creates </a:t>
            </a:r>
            <a:r>
              <a:rPr lang="en-GB" sz="1200" dirty="0">
                <a:solidFill>
                  <a:schemeClr val="tx1"/>
                </a:solidFill>
              </a:rPr>
              <a:t>a new </a:t>
            </a:r>
            <a:r>
              <a:rPr lang="en-GB" sz="1200" dirty="0" smtClean="0">
                <a:solidFill>
                  <a:schemeClr val="tx1"/>
                </a:solidFill>
              </a:rPr>
              <a:t>window – must be the </a:t>
            </a:r>
            <a:r>
              <a:rPr lang="en-GB" sz="1200" u="sng" dirty="0" smtClean="0">
                <a:solidFill>
                  <a:schemeClr val="tx1"/>
                </a:solidFill>
              </a:rPr>
              <a:t>second</a:t>
            </a:r>
            <a:r>
              <a:rPr lang="en-GB" sz="1200" dirty="0" smtClean="0">
                <a:solidFill>
                  <a:schemeClr val="tx1"/>
                </a:solidFill>
              </a:rPr>
              <a:t> line of code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smtClean="0">
                <a:solidFill>
                  <a:schemeClr val="tx1"/>
                </a:solidFill>
              </a:rPr>
              <a:t># creates the GUI and executes the program – must be the </a:t>
            </a:r>
            <a:r>
              <a:rPr lang="en-GB" sz="1200" u="sng" dirty="0" smtClean="0">
                <a:solidFill>
                  <a:schemeClr val="tx1"/>
                </a:solidFill>
              </a:rPr>
              <a:t>last</a:t>
            </a:r>
            <a:r>
              <a:rPr lang="en-GB" sz="1200" dirty="0" smtClean="0">
                <a:solidFill>
                  <a:schemeClr val="tx1"/>
                </a:solidFill>
              </a:rPr>
              <a:t> line of code</a:t>
            </a:r>
            <a:endParaRPr lang="en-GB" sz="1200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2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09154" y="6588224"/>
            <a:ext cx="5800166" cy="22322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509154" y="3059832"/>
            <a:ext cx="5800166" cy="3445926"/>
          </a:xfrm>
          <a:prstGeom prst="roundRect">
            <a:avLst>
              <a:gd name="adj" fmla="val 1128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509154" y="1331640"/>
            <a:ext cx="5800166" cy="16561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 Diagonal Corner Rectangle 3"/>
          <p:cNvSpPr/>
          <p:nvPr/>
        </p:nvSpPr>
        <p:spPr>
          <a:xfrm>
            <a:off x="332656" y="1115616"/>
            <a:ext cx="6192688" cy="7776864"/>
          </a:xfrm>
          <a:prstGeom prst="round2DiagRect">
            <a:avLst>
              <a:gd name="adj1" fmla="val 5692"/>
              <a:gd name="adj2" fmla="val 0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" y="35496"/>
            <a:ext cx="1781175" cy="94805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01" y="35496"/>
            <a:ext cx="1781175" cy="9480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7307" y="304364"/>
            <a:ext cx="310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err="1" smtClean="0"/>
              <a:t>Tkinter</a:t>
            </a:r>
            <a:r>
              <a:rPr lang="en-GB" sz="2800" b="1" dirty="0" smtClean="0"/>
              <a:t> help sheet</a:t>
            </a:r>
          </a:p>
        </p:txBody>
      </p:sp>
      <p:sp>
        <p:nvSpPr>
          <p:cNvPr id="3" name="Rectangle 2"/>
          <p:cNvSpPr/>
          <p:nvPr/>
        </p:nvSpPr>
        <p:spPr>
          <a:xfrm>
            <a:off x="509154" y="1403648"/>
            <a:ext cx="5944181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/>
              <a:t>	</a:t>
            </a:r>
            <a:r>
              <a:rPr lang="en-GB" sz="1600" b="1" dirty="0" smtClean="0"/>
              <a:t>Changing the colour of labels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err="1" smtClean="0"/>
              <a:t>mylabel</a:t>
            </a:r>
            <a:r>
              <a:rPr lang="en-GB" sz="1400" dirty="0" smtClean="0"/>
              <a:t>=</a:t>
            </a:r>
            <a:r>
              <a:rPr lang="en-GB" sz="1400" dirty="0" err="1" smtClean="0"/>
              <a:t>tkinter.Label</a:t>
            </a:r>
            <a:r>
              <a:rPr lang="en-GB" sz="1400" dirty="0" smtClean="0"/>
              <a:t>(text </a:t>
            </a:r>
            <a:r>
              <a:rPr lang="en-GB" sz="1400" dirty="0"/>
              <a:t>="label 1", </a:t>
            </a:r>
            <a:r>
              <a:rPr lang="en-GB" sz="1400" dirty="0" err="1"/>
              <a:t>bg</a:t>
            </a:r>
            <a:r>
              <a:rPr lang="en-GB" sz="1400" dirty="0"/>
              <a:t> = "red", </a:t>
            </a:r>
            <a:r>
              <a:rPr lang="en-GB" sz="1400" dirty="0" err="1"/>
              <a:t>fg</a:t>
            </a:r>
            <a:r>
              <a:rPr lang="en-GB" sz="1400" dirty="0"/>
              <a:t> ="white")</a:t>
            </a:r>
          </a:p>
          <a:p>
            <a:r>
              <a:rPr lang="en-GB" sz="1400" dirty="0" err="1"/>
              <a:t>mylabel.pack</a:t>
            </a:r>
            <a:r>
              <a:rPr lang="en-GB" sz="1400" dirty="0" smtClean="0"/>
              <a:t>()</a:t>
            </a:r>
          </a:p>
          <a:p>
            <a:endParaRPr lang="en-GB" sz="1400" dirty="0"/>
          </a:p>
          <a:p>
            <a:r>
              <a:rPr lang="en-GB" sz="1400" dirty="0" err="1" smtClean="0">
                <a:solidFill>
                  <a:srgbClr val="0070C0"/>
                </a:solidFill>
              </a:rPr>
              <a:t>bg</a:t>
            </a:r>
            <a:r>
              <a:rPr lang="en-GB" sz="1400" dirty="0" smtClean="0">
                <a:solidFill>
                  <a:srgbClr val="0070C0"/>
                </a:solidFill>
              </a:rPr>
              <a:t> – sets the background colour</a:t>
            </a:r>
          </a:p>
          <a:p>
            <a:r>
              <a:rPr lang="en-GB" sz="1400" dirty="0" err="1">
                <a:solidFill>
                  <a:srgbClr val="0070C0"/>
                </a:solidFill>
              </a:rPr>
              <a:t>f</a:t>
            </a:r>
            <a:r>
              <a:rPr lang="en-GB" sz="1400" dirty="0" err="1" smtClean="0">
                <a:solidFill>
                  <a:srgbClr val="0070C0"/>
                </a:solidFill>
              </a:rPr>
              <a:t>g</a:t>
            </a:r>
            <a:r>
              <a:rPr lang="en-GB" sz="1400" dirty="0" smtClean="0">
                <a:solidFill>
                  <a:srgbClr val="0070C0"/>
                </a:solidFill>
              </a:rPr>
              <a:t> – sets the foreground colour (colour of the text)</a:t>
            </a:r>
          </a:p>
          <a:p>
            <a:endParaRPr lang="en-GB" sz="1400" dirty="0"/>
          </a:p>
          <a:p>
            <a:r>
              <a:rPr lang="en-GB" sz="1400" b="1" dirty="0" smtClean="0"/>
              <a:t>	</a:t>
            </a:r>
            <a:r>
              <a:rPr lang="en-GB" sz="1600" b="1" dirty="0" smtClean="0"/>
              <a:t>Placing widgets</a:t>
            </a:r>
          </a:p>
          <a:p>
            <a:endParaRPr lang="en-GB" sz="1400" dirty="0" smtClean="0"/>
          </a:p>
          <a:p>
            <a:r>
              <a:rPr lang="en-GB" sz="1400" dirty="0" err="1" smtClean="0"/>
              <a:t>mylabel</a:t>
            </a:r>
            <a:r>
              <a:rPr lang="en-GB" sz="1400" dirty="0" smtClean="0"/>
              <a:t>=</a:t>
            </a:r>
            <a:r>
              <a:rPr lang="en-GB" sz="1400" dirty="0" err="1" smtClean="0"/>
              <a:t>tkinter.Label</a:t>
            </a:r>
            <a:r>
              <a:rPr lang="en-GB" sz="1400" dirty="0" smtClean="0"/>
              <a:t>(window</a:t>
            </a:r>
            <a:r>
              <a:rPr lang="en-GB" sz="1400" dirty="0"/>
              <a:t>, text</a:t>
            </a:r>
            <a:r>
              <a:rPr lang="en-GB" sz="1400" dirty="0" smtClean="0"/>
              <a:t>=“This is a label")</a:t>
            </a:r>
            <a:endParaRPr lang="en-GB" sz="1400" dirty="0"/>
          </a:p>
          <a:p>
            <a:r>
              <a:rPr lang="en-GB" sz="1400" dirty="0" err="1"/>
              <a:t>mylabel.pack</a:t>
            </a:r>
            <a:r>
              <a:rPr lang="en-GB" sz="1400" dirty="0" smtClean="0"/>
              <a:t>()</a:t>
            </a:r>
          </a:p>
          <a:p>
            <a:endParaRPr lang="en-GB" sz="1400" dirty="0"/>
          </a:p>
          <a:p>
            <a:r>
              <a:rPr lang="en-GB" sz="1400" b="1" dirty="0" smtClean="0">
                <a:solidFill>
                  <a:srgbClr val="0070C0"/>
                </a:solidFill>
              </a:rPr>
              <a:t>pack() </a:t>
            </a:r>
            <a:r>
              <a:rPr lang="en-GB" sz="1400" dirty="0" smtClean="0">
                <a:solidFill>
                  <a:srgbClr val="0070C0"/>
                </a:solidFill>
              </a:rPr>
              <a:t>– </a:t>
            </a:r>
            <a:r>
              <a:rPr lang="en-GB" sz="1400" dirty="0" err="1" smtClean="0">
                <a:solidFill>
                  <a:srgbClr val="0070C0"/>
                </a:solidFill>
              </a:rPr>
              <a:t>Tkinter</a:t>
            </a:r>
            <a:r>
              <a:rPr lang="en-GB" sz="1400" dirty="0" smtClean="0">
                <a:solidFill>
                  <a:srgbClr val="0070C0"/>
                </a:solidFill>
              </a:rPr>
              <a:t> will decide where best to place the widget</a:t>
            </a:r>
          </a:p>
          <a:p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err="1"/>
              <a:t>UsernameEntry</a:t>
            </a:r>
            <a:r>
              <a:rPr lang="en-GB" sz="1400" dirty="0"/>
              <a:t>=</a:t>
            </a:r>
            <a:r>
              <a:rPr lang="en-GB" sz="1400" dirty="0" err="1"/>
              <a:t>tkinter.Entry</a:t>
            </a:r>
            <a:r>
              <a:rPr lang="en-GB" sz="1400" dirty="0"/>
              <a:t>(window).place(x=50,y=50)</a:t>
            </a:r>
            <a:endParaRPr lang="en-GB" sz="1400" dirty="0" smtClean="0"/>
          </a:p>
          <a:p>
            <a:endParaRPr lang="en-GB" sz="1400" dirty="0"/>
          </a:p>
          <a:p>
            <a:r>
              <a:rPr lang="en-GB" sz="1400" b="1" dirty="0" smtClean="0">
                <a:solidFill>
                  <a:srgbClr val="0070C0"/>
                </a:solidFill>
              </a:rPr>
              <a:t>place (x=50, y=50) </a:t>
            </a:r>
            <a:r>
              <a:rPr lang="en-GB" sz="1400" dirty="0" smtClean="0">
                <a:solidFill>
                  <a:srgbClr val="0070C0"/>
                </a:solidFill>
              </a:rPr>
              <a:t>– widgets will be placed in the coordinates specified</a:t>
            </a:r>
          </a:p>
          <a:p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 err="1"/>
              <a:t>askbox</a:t>
            </a:r>
            <a:r>
              <a:rPr lang="en-GB" sz="1400" dirty="0"/>
              <a:t>=</a:t>
            </a:r>
            <a:r>
              <a:rPr lang="en-GB" sz="1400" dirty="0" err="1"/>
              <a:t>tkinter.Entry</a:t>
            </a:r>
            <a:r>
              <a:rPr lang="en-GB" sz="1400" dirty="0"/>
              <a:t>(window)</a:t>
            </a:r>
          </a:p>
          <a:p>
            <a:r>
              <a:rPr lang="en-GB" sz="1400" dirty="0" err="1"/>
              <a:t>askbox.grid</a:t>
            </a:r>
            <a:r>
              <a:rPr lang="en-GB" sz="1400" dirty="0"/>
              <a:t>(row=3, column=0</a:t>
            </a:r>
            <a:r>
              <a:rPr lang="en-GB" sz="1400" dirty="0" smtClean="0"/>
              <a:t>)</a:t>
            </a:r>
          </a:p>
          <a:p>
            <a:endParaRPr lang="en-GB" sz="1400" dirty="0"/>
          </a:p>
          <a:p>
            <a:r>
              <a:rPr lang="en-GB" sz="1400" b="1" dirty="0">
                <a:solidFill>
                  <a:srgbClr val="0070C0"/>
                </a:solidFill>
              </a:rPr>
              <a:t>g</a:t>
            </a:r>
            <a:r>
              <a:rPr lang="en-GB" sz="1400" b="1" dirty="0" smtClean="0">
                <a:solidFill>
                  <a:srgbClr val="0070C0"/>
                </a:solidFill>
              </a:rPr>
              <a:t>rid(row=3, column=0) </a:t>
            </a:r>
            <a:r>
              <a:rPr lang="en-GB" sz="1400" dirty="0" smtClean="0">
                <a:solidFill>
                  <a:srgbClr val="0070C0"/>
                </a:solidFill>
              </a:rPr>
              <a:t>– widgets will be placed in the grid location</a:t>
            </a:r>
          </a:p>
          <a:p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b="1" dirty="0" smtClean="0"/>
              <a:t>	</a:t>
            </a:r>
            <a:r>
              <a:rPr lang="en-GB" sz="1600" b="1" dirty="0" smtClean="0"/>
              <a:t>Interactivity (Buttons)</a:t>
            </a:r>
          </a:p>
          <a:p>
            <a:endParaRPr lang="en-GB" sz="1400" b="1" dirty="0" smtClean="0"/>
          </a:p>
          <a:p>
            <a:r>
              <a:rPr lang="en-GB" sz="1400" dirty="0" err="1" smtClean="0"/>
              <a:t>def</a:t>
            </a:r>
            <a:r>
              <a:rPr lang="en-GB" sz="1400" dirty="0" smtClean="0"/>
              <a:t> </a:t>
            </a:r>
            <a:r>
              <a:rPr lang="en-GB" sz="1400" dirty="0" err="1" smtClean="0"/>
              <a:t>makered</a:t>
            </a:r>
            <a:r>
              <a:rPr lang="en-GB" sz="1400" dirty="0" smtClean="0"/>
              <a:t>():</a:t>
            </a:r>
          </a:p>
          <a:p>
            <a:r>
              <a:rPr lang="en-GB" sz="1400" dirty="0" smtClean="0"/>
              <a:t>    </a:t>
            </a:r>
            <a:r>
              <a:rPr lang="en-GB" sz="1400" dirty="0" err="1" smtClean="0"/>
              <a:t>window.configure</a:t>
            </a:r>
            <a:r>
              <a:rPr lang="en-GB" sz="1400" dirty="0" smtClean="0"/>
              <a:t>(</a:t>
            </a:r>
            <a:r>
              <a:rPr lang="en-GB" sz="1400" dirty="0" err="1" smtClean="0"/>
              <a:t>bg</a:t>
            </a:r>
            <a:r>
              <a:rPr lang="en-GB" sz="1400" dirty="0" smtClean="0"/>
              <a:t>="red")</a:t>
            </a:r>
          </a:p>
          <a:p>
            <a:endParaRPr lang="en-GB" sz="1400" dirty="0" smtClean="0"/>
          </a:p>
          <a:p>
            <a:r>
              <a:rPr lang="en-GB" sz="1400" dirty="0" err="1" smtClean="0"/>
              <a:t>Redbutton</a:t>
            </a:r>
            <a:r>
              <a:rPr lang="en-GB" sz="1400" dirty="0" smtClean="0"/>
              <a:t>=</a:t>
            </a:r>
            <a:r>
              <a:rPr lang="en-GB" sz="1400" dirty="0" err="1" smtClean="0"/>
              <a:t>tkinter.Button</a:t>
            </a:r>
            <a:r>
              <a:rPr lang="en-GB" sz="1400" dirty="0" smtClean="0"/>
              <a:t>(window, text ="Red", command=</a:t>
            </a:r>
            <a:r>
              <a:rPr lang="en-GB" sz="1400" dirty="0" err="1" smtClean="0"/>
              <a:t>makered</a:t>
            </a:r>
            <a:r>
              <a:rPr lang="en-GB" sz="1400" dirty="0" smtClean="0"/>
              <a:t>)</a:t>
            </a:r>
          </a:p>
          <a:p>
            <a:r>
              <a:rPr lang="en-GB" sz="1400" dirty="0" err="1" smtClean="0"/>
              <a:t>Redbutton.place</a:t>
            </a:r>
            <a:r>
              <a:rPr lang="en-GB" sz="1400" dirty="0" smtClean="0"/>
              <a:t>(x=50, y=90)</a:t>
            </a:r>
          </a:p>
          <a:p>
            <a:endParaRPr lang="en-GB" sz="1400" b="1" dirty="0" smtClean="0"/>
          </a:p>
          <a:p>
            <a:r>
              <a:rPr lang="en-GB" sz="1400" b="1" dirty="0" err="1" smtClean="0">
                <a:solidFill>
                  <a:srgbClr val="0070C0"/>
                </a:solidFill>
              </a:rPr>
              <a:t>def</a:t>
            </a:r>
            <a:r>
              <a:rPr lang="en-GB" sz="1400" b="1" dirty="0" smtClean="0">
                <a:solidFill>
                  <a:srgbClr val="0070C0"/>
                </a:solidFill>
              </a:rPr>
              <a:t> </a:t>
            </a:r>
            <a:r>
              <a:rPr lang="en-GB" sz="1400" b="1" dirty="0" err="1" smtClean="0">
                <a:solidFill>
                  <a:srgbClr val="0070C0"/>
                </a:solidFill>
              </a:rPr>
              <a:t>functionName</a:t>
            </a:r>
            <a:r>
              <a:rPr lang="en-GB" sz="1400" b="1" dirty="0" smtClean="0">
                <a:solidFill>
                  <a:srgbClr val="0070C0"/>
                </a:solidFill>
              </a:rPr>
              <a:t>(): </a:t>
            </a:r>
            <a:r>
              <a:rPr lang="en-GB" sz="1400" dirty="0" smtClean="0">
                <a:solidFill>
                  <a:srgbClr val="0070C0"/>
                </a:solidFill>
              </a:rPr>
              <a:t>- creates a function</a:t>
            </a:r>
          </a:p>
          <a:p>
            <a:r>
              <a:rPr lang="en-GB" sz="1400" dirty="0" smtClean="0">
                <a:solidFill>
                  <a:srgbClr val="0070C0"/>
                </a:solidFill>
              </a:rPr>
              <a:t>C</a:t>
            </a:r>
            <a:r>
              <a:rPr lang="en-GB" sz="1400" b="1" dirty="0" smtClean="0">
                <a:solidFill>
                  <a:srgbClr val="0070C0"/>
                </a:solidFill>
              </a:rPr>
              <a:t>ommand=</a:t>
            </a:r>
            <a:r>
              <a:rPr lang="en-GB" sz="1400" b="1" dirty="0" err="1" smtClean="0">
                <a:solidFill>
                  <a:srgbClr val="0070C0"/>
                </a:solidFill>
              </a:rPr>
              <a:t>functionName</a:t>
            </a:r>
            <a:r>
              <a:rPr lang="en-GB" sz="1400" dirty="0" smtClean="0">
                <a:solidFill>
                  <a:srgbClr val="0070C0"/>
                </a:solidFill>
              </a:rPr>
              <a:t> – executes the function</a:t>
            </a:r>
            <a:endParaRPr lang="en-GB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</Words>
  <Application>Microsoft Office PowerPoint</Application>
  <PresentationFormat>On-screen Show (4:3)</PresentationFormat>
  <Paragraphs>68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Hungerhill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Lake</dc:creator>
  <cp:lastModifiedBy>M. Renney</cp:lastModifiedBy>
  <cp:revision>20</cp:revision>
  <cp:lastPrinted>2014-05-20T08:56:13Z</cp:lastPrinted>
  <dcterms:created xsi:type="dcterms:W3CDTF">2014-05-20T08:22:43Z</dcterms:created>
  <dcterms:modified xsi:type="dcterms:W3CDTF">2014-06-24T07:31:13Z</dcterms:modified>
</cp:coreProperties>
</file>