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9" r:id="rId12"/>
    <p:sldId id="266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665DA3-9616-4D6D-8A65-2A90E9E83DA7}" type="datetimeFigureOut">
              <a:rPr lang="en-GB" smtClean="0"/>
              <a:pPr/>
              <a:t>22/01/2013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66053F-2468-4C22-AB9B-FC37AF958863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TKINTER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1 – Introduction to Tkinter..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80728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r>
              <a:rPr lang="en-GB" dirty="0" err="1" smtClean="0"/>
              <a:t>mGui.geometry</a:t>
            </a:r>
            <a:r>
              <a:rPr lang="en-GB" dirty="0" smtClean="0"/>
              <a:t> (‘400 </a:t>
            </a:r>
            <a:r>
              <a:rPr lang="en-GB" dirty="0" err="1" smtClean="0"/>
              <a:t>x400</a:t>
            </a:r>
            <a:r>
              <a:rPr lang="en-GB" dirty="0" smtClean="0"/>
              <a:t>’)	</a:t>
            </a:r>
            <a:r>
              <a:rPr lang="en-GB" dirty="0" smtClean="0">
                <a:solidFill>
                  <a:srgbClr val="0070C0"/>
                </a:solidFill>
              </a:rPr>
              <a:t># this is the window size in pixels note there 				   are no spaces in </a:t>
            </a:r>
            <a:r>
              <a:rPr lang="en-GB" dirty="0" err="1" smtClean="0">
                <a:solidFill>
                  <a:srgbClr val="0070C0"/>
                </a:solidFill>
              </a:rPr>
              <a:t>400x400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err="1" smtClean="0"/>
              <a:t>mGui.title</a:t>
            </a:r>
            <a:r>
              <a:rPr lang="en-GB" dirty="0" smtClean="0"/>
              <a:t>(‘My Window’)	</a:t>
            </a:r>
            <a:r>
              <a:rPr lang="en-GB" dirty="0" smtClean="0">
                <a:solidFill>
                  <a:srgbClr val="0070C0"/>
                </a:solidFill>
              </a:rPr>
              <a:t>	# this line creates a title to the top bar of the  				   window.</a:t>
            </a:r>
          </a:p>
          <a:p>
            <a:r>
              <a:rPr lang="en-GB" dirty="0" err="1" smtClean="0"/>
              <a:t>mlabel</a:t>
            </a:r>
            <a:r>
              <a:rPr lang="en-GB" dirty="0" smtClean="0"/>
              <a:t>=Label(text=‘Testwood School’).pack()  </a:t>
            </a:r>
            <a:r>
              <a:rPr lang="en-GB" dirty="0" smtClean="0">
                <a:solidFill>
                  <a:srgbClr val="0070C0"/>
                </a:solidFill>
              </a:rPr>
              <a:t># makes the label and names it.</a:t>
            </a:r>
          </a:p>
          <a:p>
            <a:endParaRPr lang="en-GB" dirty="0" smtClean="0"/>
          </a:p>
          <a:p>
            <a:r>
              <a:rPr lang="en-GB" dirty="0" err="1" smtClean="0"/>
              <a:t>mbutton</a:t>
            </a:r>
            <a:r>
              <a:rPr lang="en-GB" dirty="0" smtClean="0"/>
              <a:t>=Button(</a:t>
            </a:r>
            <a:r>
              <a:rPr lang="en-GB" dirty="0" err="1" smtClean="0"/>
              <a:t>mGui,text</a:t>
            </a:r>
            <a:r>
              <a:rPr lang="en-GB" dirty="0" smtClean="0"/>
              <a:t>=“OK”).pack()      </a:t>
            </a:r>
            <a:r>
              <a:rPr lang="en-GB" dirty="0" smtClean="0">
                <a:solidFill>
                  <a:srgbClr val="0070C0"/>
                </a:solidFill>
              </a:rPr>
              <a:t># makes a button and names it.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r>
              <a:rPr lang="en-GB" dirty="0" err="1" smtClean="0"/>
              <a:t>mGui.mainloop</a:t>
            </a:r>
            <a:r>
              <a:rPr lang="en-GB" dirty="0" smtClean="0"/>
              <a:t>()			</a:t>
            </a:r>
            <a:r>
              <a:rPr lang="en-GB" dirty="0" smtClean="0">
                <a:solidFill>
                  <a:srgbClr val="0070C0"/>
                </a:solidFill>
              </a:rPr>
              <a:t># this line must go at the end of the code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95536" y="3717032"/>
            <a:ext cx="4392488" cy="43204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80728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r>
              <a:rPr lang="en-GB" dirty="0" err="1" smtClean="0"/>
              <a:t>mGui.geometry</a:t>
            </a:r>
            <a:r>
              <a:rPr lang="en-GB" dirty="0" smtClean="0"/>
              <a:t> (‘400 </a:t>
            </a:r>
            <a:r>
              <a:rPr lang="en-GB" dirty="0" err="1" smtClean="0"/>
              <a:t>x400</a:t>
            </a:r>
            <a:r>
              <a:rPr lang="en-GB" dirty="0" smtClean="0"/>
              <a:t>’)	</a:t>
            </a:r>
            <a:r>
              <a:rPr lang="en-GB" dirty="0" smtClean="0">
                <a:solidFill>
                  <a:srgbClr val="0070C0"/>
                </a:solidFill>
              </a:rPr>
              <a:t># this is the window size in pixels note there 				   are no spaces in </a:t>
            </a:r>
            <a:r>
              <a:rPr lang="en-GB" dirty="0" err="1" smtClean="0">
                <a:solidFill>
                  <a:srgbClr val="0070C0"/>
                </a:solidFill>
              </a:rPr>
              <a:t>400x400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err="1" smtClean="0"/>
              <a:t>mGui.title</a:t>
            </a:r>
            <a:r>
              <a:rPr lang="en-GB" dirty="0" smtClean="0"/>
              <a:t>(‘My Window’)	</a:t>
            </a:r>
            <a:r>
              <a:rPr lang="en-GB" dirty="0" smtClean="0">
                <a:solidFill>
                  <a:srgbClr val="0070C0"/>
                </a:solidFill>
              </a:rPr>
              <a:t>	# this line creates a title to the top bar of the  				   window.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err="1" smtClean="0"/>
              <a:t>mlabel</a:t>
            </a:r>
            <a:r>
              <a:rPr lang="en-GB" dirty="0" smtClean="0"/>
              <a:t>=Label(text=‘Testwood School’).place(x=50,y=50) # places the label</a:t>
            </a:r>
          </a:p>
          <a:p>
            <a:endParaRPr lang="en-GB" dirty="0" smtClean="0"/>
          </a:p>
          <a:p>
            <a:r>
              <a:rPr lang="en-GB" dirty="0" err="1" smtClean="0"/>
              <a:t>mbutton</a:t>
            </a:r>
            <a:r>
              <a:rPr lang="en-GB" dirty="0" smtClean="0"/>
              <a:t>=Button(</a:t>
            </a:r>
            <a:r>
              <a:rPr lang="en-GB" dirty="0" err="1" smtClean="0"/>
              <a:t>mGui,text</a:t>
            </a:r>
            <a:r>
              <a:rPr lang="en-GB" dirty="0" smtClean="0"/>
              <a:t>=“OK”).place(x=100,y=100)  # places the button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r>
              <a:rPr lang="en-GB" dirty="0" err="1" smtClean="0"/>
              <a:t>mGui.mainloop</a:t>
            </a:r>
            <a:r>
              <a:rPr lang="en-GB" dirty="0" smtClean="0"/>
              <a:t>()			</a:t>
            </a:r>
            <a:r>
              <a:rPr lang="en-GB" dirty="0" smtClean="0">
                <a:solidFill>
                  <a:srgbClr val="0070C0"/>
                </a:solidFill>
              </a:rPr>
              <a:t># this line must go at the end of the code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4283968" y="3501008"/>
            <a:ext cx="3456384" cy="28803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995936" y="4094671"/>
            <a:ext cx="3924436" cy="28803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71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3648" y="1412776"/>
            <a:ext cx="5976664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772816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03648" y="3933056"/>
            <a:ext cx="5976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3968" y="1772816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36450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 axis  1-400 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19888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 axis    1-400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14847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My Window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9087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Placing your object.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80728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r>
              <a:rPr lang="en-GB" dirty="0" err="1" smtClean="0"/>
              <a:t>mGui.geometry</a:t>
            </a:r>
            <a:r>
              <a:rPr lang="en-GB" dirty="0" smtClean="0"/>
              <a:t> (‘400 x400’)	</a:t>
            </a:r>
            <a:r>
              <a:rPr lang="en-GB" dirty="0" smtClean="0">
                <a:solidFill>
                  <a:srgbClr val="0070C0"/>
                </a:solidFill>
              </a:rPr>
              <a:t># this is the window size in pixels note there 				   are no spaces in 400x400</a:t>
            </a:r>
          </a:p>
          <a:p>
            <a:r>
              <a:rPr lang="en-GB" dirty="0" err="1" smtClean="0"/>
              <a:t>mGui.configure</a:t>
            </a:r>
            <a:r>
              <a:rPr lang="en-GB" dirty="0" smtClean="0"/>
              <a:t>(</a:t>
            </a:r>
            <a:r>
              <a:rPr lang="en-GB" dirty="0" err="1" smtClean="0"/>
              <a:t>bg</a:t>
            </a:r>
            <a:r>
              <a:rPr lang="en-GB" dirty="0" smtClean="0"/>
              <a:t>=“red”)		</a:t>
            </a:r>
            <a:r>
              <a:rPr lang="en-GB" dirty="0" smtClean="0">
                <a:solidFill>
                  <a:srgbClr val="0070C0"/>
                </a:solidFill>
              </a:rPr>
              <a:t># creates a red background</a:t>
            </a:r>
          </a:p>
          <a:p>
            <a:r>
              <a:rPr lang="en-GB" dirty="0" err="1" smtClean="0"/>
              <a:t>mGui.title</a:t>
            </a:r>
            <a:r>
              <a:rPr lang="en-GB" dirty="0" smtClean="0"/>
              <a:t>(‘My Window’)	</a:t>
            </a:r>
            <a:r>
              <a:rPr lang="en-GB" dirty="0" smtClean="0">
                <a:solidFill>
                  <a:srgbClr val="0070C0"/>
                </a:solidFill>
              </a:rPr>
              <a:t>	# this line creates a title to the top bar of the  				   window.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err="1" smtClean="0"/>
              <a:t>mlabel</a:t>
            </a:r>
            <a:r>
              <a:rPr lang="en-GB" dirty="0" smtClean="0"/>
              <a:t>=Label(text=‘Testwood School’).place(x=50,y=50) # places the label</a:t>
            </a:r>
          </a:p>
          <a:p>
            <a:endParaRPr lang="en-GB" dirty="0" smtClean="0"/>
          </a:p>
          <a:p>
            <a:r>
              <a:rPr lang="en-GB" dirty="0" err="1" smtClean="0"/>
              <a:t>mbutton</a:t>
            </a:r>
            <a:r>
              <a:rPr lang="en-GB" dirty="0" smtClean="0"/>
              <a:t>=Button(</a:t>
            </a:r>
            <a:r>
              <a:rPr lang="en-GB" dirty="0" err="1" smtClean="0"/>
              <a:t>mGui,text</a:t>
            </a:r>
            <a:r>
              <a:rPr lang="en-GB" dirty="0" smtClean="0"/>
              <a:t>=“OK”).place(x=100,y=100)  # places the button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r>
              <a:rPr lang="en-GB" dirty="0" err="1" smtClean="0"/>
              <a:t>mGui.mainloop</a:t>
            </a:r>
            <a:r>
              <a:rPr lang="en-GB" dirty="0" smtClean="0"/>
              <a:t>()			</a:t>
            </a:r>
            <a:r>
              <a:rPr lang="en-GB" dirty="0" smtClean="0">
                <a:solidFill>
                  <a:srgbClr val="0070C0"/>
                </a:solidFill>
              </a:rPr>
              <a:t># this line must go at the end of the code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395536" y="2708920"/>
            <a:ext cx="2736304" cy="21602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16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780928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Next week we will make the button do something 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984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tkinter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Toolkit  Interface</a:t>
            </a:r>
          </a:p>
          <a:p>
            <a:endParaRPr lang="en-GB" dirty="0"/>
          </a:p>
          <a:p>
            <a:r>
              <a:rPr lang="en-GB" dirty="0" smtClean="0"/>
              <a:t>A Graphical User interface</a:t>
            </a:r>
          </a:p>
          <a:p>
            <a:r>
              <a:rPr lang="en-GB" dirty="0"/>
              <a:t>f</a:t>
            </a:r>
            <a:r>
              <a:rPr lang="en-GB" dirty="0" smtClean="0"/>
              <a:t>or Python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648">
            <a:off x="3905183" y="1256772"/>
            <a:ext cx="365760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1628800"/>
            <a:ext cx="66247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Open Python</a:t>
            </a:r>
          </a:p>
          <a:p>
            <a:r>
              <a:rPr lang="en-GB" sz="3200" dirty="0" smtClean="0"/>
              <a:t>Then go File &gt; New window</a:t>
            </a:r>
          </a:p>
          <a:p>
            <a:endParaRPr lang="en-GB" sz="3200" dirty="0" smtClean="0"/>
          </a:p>
          <a:p>
            <a:r>
              <a:rPr lang="en-GB" sz="3200" dirty="0" smtClean="0"/>
              <a:t>In the new untitled window </a:t>
            </a:r>
          </a:p>
          <a:p>
            <a:r>
              <a:rPr lang="en-GB" sz="3200" dirty="0" smtClean="0"/>
              <a:t>Go  File &gt; Save As</a:t>
            </a:r>
          </a:p>
          <a:p>
            <a:r>
              <a:rPr lang="en-GB" sz="3200" dirty="0" smtClean="0"/>
              <a:t>Save the file   tkwindow.py    in your area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7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98072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98072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1556792"/>
            <a:ext cx="1512168" cy="36004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98072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endParaRPr lang="en-GB" dirty="0" smtClean="0"/>
          </a:p>
          <a:p>
            <a:r>
              <a:rPr lang="en-GB" dirty="0" err="1" smtClean="0"/>
              <a:t>mGui.mainloop</a:t>
            </a:r>
            <a:r>
              <a:rPr lang="en-GB" dirty="0" smtClean="0"/>
              <a:t>()		</a:t>
            </a:r>
            <a:r>
              <a:rPr lang="en-GB" dirty="0" smtClean="0">
                <a:solidFill>
                  <a:srgbClr val="0070C0"/>
                </a:solidFill>
              </a:rPr>
              <a:t>#  this line must go at the end of the code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899592" y="2348880"/>
            <a:ext cx="1800200" cy="360040"/>
          </a:xfrm>
          <a:prstGeom prst="round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8072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err="1" smtClean="0"/>
              <a:t>mGui.geometry</a:t>
            </a:r>
            <a:r>
              <a:rPr lang="en-GB" dirty="0" smtClean="0"/>
              <a:t> (‘400 </a:t>
            </a:r>
            <a:r>
              <a:rPr lang="en-GB" dirty="0" err="1" smtClean="0"/>
              <a:t>x400</a:t>
            </a:r>
            <a:r>
              <a:rPr lang="en-GB" dirty="0" smtClean="0"/>
              <a:t>’)	</a:t>
            </a:r>
            <a:r>
              <a:rPr lang="en-GB" dirty="0" smtClean="0">
                <a:solidFill>
                  <a:srgbClr val="0070C0"/>
                </a:solidFill>
              </a:rPr>
              <a:t># this is the window size in pixels note there 				   are no spaces in </a:t>
            </a:r>
            <a:r>
              <a:rPr lang="en-GB" dirty="0" err="1" smtClean="0">
                <a:solidFill>
                  <a:srgbClr val="0070C0"/>
                </a:solidFill>
              </a:rPr>
              <a:t>400x400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r>
              <a:rPr lang="en-GB" dirty="0" err="1" smtClean="0"/>
              <a:t>mGui.mainloop</a:t>
            </a:r>
            <a:r>
              <a:rPr lang="en-GB" dirty="0" smtClean="0"/>
              <a:t>()			</a:t>
            </a:r>
            <a:r>
              <a:rPr lang="en-GB" dirty="0" smtClean="0">
                <a:solidFill>
                  <a:srgbClr val="0070C0"/>
                </a:solidFill>
              </a:rPr>
              <a:t>#  this line must go at the end of the code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95536" y="2348880"/>
            <a:ext cx="2952328" cy="360040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80728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err="1" smtClean="0"/>
              <a:t>mGui.geometry</a:t>
            </a:r>
            <a:r>
              <a:rPr lang="en-GB" dirty="0" smtClean="0"/>
              <a:t> (‘400 </a:t>
            </a:r>
            <a:r>
              <a:rPr lang="en-GB" dirty="0" err="1" smtClean="0"/>
              <a:t>x400</a:t>
            </a:r>
            <a:r>
              <a:rPr lang="en-GB" dirty="0" smtClean="0"/>
              <a:t>’)	</a:t>
            </a:r>
            <a:r>
              <a:rPr lang="en-GB" dirty="0" smtClean="0">
                <a:solidFill>
                  <a:srgbClr val="0070C0"/>
                </a:solidFill>
              </a:rPr>
              <a:t># this is the window size in pixels note there 				   are no spaces in </a:t>
            </a:r>
            <a:r>
              <a:rPr lang="en-GB" dirty="0" err="1" smtClean="0">
                <a:solidFill>
                  <a:srgbClr val="0070C0"/>
                </a:solidFill>
              </a:rPr>
              <a:t>400x400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err="1" smtClean="0"/>
              <a:t>mGui.title</a:t>
            </a:r>
            <a:r>
              <a:rPr lang="en-GB" dirty="0" smtClean="0"/>
              <a:t>(‘My Window’)	</a:t>
            </a:r>
            <a:r>
              <a:rPr lang="en-GB" dirty="0" smtClean="0">
                <a:solidFill>
                  <a:srgbClr val="0070C0"/>
                </a:solidFill>
              </a:rPr>
              <a:t>	#  this line creates a title to the top bar of the  				    window.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r>
              <a:rPr lang="en-GB" dirty="0" err="1" smtClean="0"/>
              <a:t>mGui.mainloop</a:t>
            </a:r>
            <a:r>
              <a:rPr lang="en-GB" dirty="0" smtClean="0"/>
              <a:t>()			</a:t>
            </a:r>
            <a:r>
              <a:rPr lang="en-GB" dirty="0" smtClean="0">
                <a:solidFill>
                  <a:srgbClr val="0070C0"/>
                </a:solidFill>
              </a:rPr>
              <a:t>#  this line must go at the end of the code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95536" y="3212976"/>
            <a:ext cx="2880320" cy="28803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80728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mport sys			</a:t>
            </a:r>
            <a:r>
              <a:rPr lang="en-GB" dirty="0" smtClean="0">
                <a:solidFill>
                  <a:srgbClr val="0070C0"/>
                </a:solidFill>
              </a:rPr>
              <a:t># these lines import the module </a:t>
            </a:r>
            <a:r>
              <a:rPr lang="en-GB" dirty="0" err="1" smtClean="0">
                <a:solidFill>
                  <a:srgbClr val="0070C0"/>
                </a:solidFill>
              </a:rPr>
              <a:t>tkinter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tkinter</a:t>
            </a:r>
            <a:r>
              <a:rPr lang="en-GB" dirty="0" smtClean="0"/>
              <a:t> import *</a:t>
            </a:r>
          </a:p>
          <a:p>
            <a:r>
              <a:rPr lang="en-GB" dirty="0" err="1" smtClean="0"/>
              <a:t>mGui</a:t>
            </a:r>
            <a:r>
              <a:rPr lang="en-GB" dirty="0" smtClean="0"/>
              <a:t> = </a:t>
            </a:r>
            <a:r>
              <a:rPr lang="en-GB" dirty="0" err="1" smtClean="0"/>
              <a:t>Tk</a:t>
            </a:r>
            <a:r>
              <a:rPr lang="en-GB" dirty="0" smtClean="0"/>
              <a:t>() 			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 err="1" smtClean="0">
                <a:solidFill>
                  <a:srgbClr val="0070C0"/>
                </a:solidFill>
              </a:rPr>
              <a:t>mGui</a:t>
            </a:r>
            <a:r>
              <a:rPr lang="en-GB" dirty="0" smtClean="0">
                <a:solidFill>
                  <a:srgbClr val="0070C0"/>
                </a:solidFill>
              </a:rPr>
              <a:t>  is the name of the window within the </a:t>
            </a:r>
            <a:r>
              <a:rPr lang="en-GB" dirty="0" smtClean="0"/>
              <a:t>				</a:t>
            </a:r>
            <a:r>
              <a:rPr lang="en-GB" dirty="0" smtClean="0">
                <a:solidFill>
                  <a:srgbClr val="0070C0"/>
                </a:solidFill>
              </a:rPr>
              <a:t># program</a:t>
            </a:r>
          </a:p>
          <a:p>
            <a:r>
              <a:rPr lang="en-GB" dirty="0" err="1" smtClean="0"/>
              <a:t>mGui.geometry</a:t>
            </a:r>
            <a:r>
              <a:rPr lang="en-GB" dirty="0" smtClean="0"/>
              <a:t> (‘400 </a:t>
            </a:r>
            <a:r>
              <a:rPr lang="en-GB" dirty="0" err="1" smtClean="0"/>
              <a:t>x400</a:t>
            </a:r>
            <a:r>
              <a:rPr lang="en-GB" dirty="0" smtClean="0"/>
              <a:t>’)	</a:t>
            </a:r>
            <a:r>
              <a:rPr lang="en-GB" dirty="0" smtClean="0">
                <a:solidFill>
                  <a:srgbClr val="0070C0"/>
                </a:solidFill>
              </a:rPr>
              <a:t># this is the window size in pixels note there 				   are no spaces in </a:t>
            </a:r>
            <a:r>
              <a:rPr lang="en-GB" dirty="0" err="1" smtClean="0">
                <a:solidFill>
                  <a:srgbClr val="0070C0"/>
                </a:solidFill>
              </a:rPr>
              <a:t>400x400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err="1" smtClean="0"/>
              <a:t>mGui.title</a:t>
            </a:r>
            <a:r>
              <a:rPr lang="en-GB" dirty="0" smtClean="0"/>
              <a:t>(‘My Window’)	</a:t>
            </a:r>
            <a:r>
              <a:rPr lang="en-GB" dirty="0" smtClean="0">
                <a:solidFill>
                  <a:srgbClr val="0070C0"/>
                </a:solidFill>
              </a:rPr>
              <a:t>	# this line creates a title to the top bar of the  				   window.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err="1" smtClean="0"/>
              <a:t>mlabel</a:t>
            </a:r>
            <a:r>
              <a:rPr lang="en-GB" dirty="0" smtClean="0"/>
              <a:t>=Label(text=‘Testwood School’).pack()     </a:t>
            </a:r>
            <a:r>
              <a:rPr lang="en-GB" dirty="0" smtClean="0">
                <a:solidFill>
                  <a:srgbClr val="0070C0"/>
                </a:solidFill>
              </a:rPr>
              <a:t># </a:t>
            </a:r>
            <a:r>
              <a:rPr lang="en-GB" dirty="0">
                <a:solidFill>
                  <a:srgbClr val="0070C0"/>
                </a:solidFill>
              </a:rPr>
              <a:t>makes the label and names it.</a:t>
            </a:r>
          </a:p>
          <a:p>
            <a:endParaRPr lang="en-GB" dirty="0" smtClean="0"/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r>
              <a:rPr lang="en-GB" dirty="0" err="1" smtClean="0"/>
              <a:t>mGui.mainloop</a:t>
            </a:r>
            <a:r>
              <a:rPr lang="en-GB" dirty="0" smtClean="0"/>
              <a:t>()			</a:t>
            </a:r>
            <a:r>
              <a:rPr lang="en-GB" dirty="0" smtClean="0">
                <a:solidFill>
                  <a:srgbClr val="0070C0"/>
                </a:solidFill>
              </a:rPr>
              <a:t># this line must go at the end of the code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95536" y="3418931"/>
            <a:ext cx="4608512" cy="36004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</TotalTime>
  <Words>82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TKINTER</vt:lpstr>
      <vt:lpstr>tkinter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Ken</dc:creator>
  <cp:lastModifiedBy>krobins6</cp:lastModifiedBy>
  <cp:revision>37</cp:revision>
  <dcterms:created xsi:type="dcterms:W3CDTF">2013-01-20T09:02:41Z</dcterms:created>
  <dcterms:modified xsi:type="dcterms:W3CDTF">2013-01-22T12:00:08Z</dcterms:modified>
</cp:coreProperties>
</file>