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963" y="2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rleneanna/Image-Steganography-AES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1429" y="4183594"/>
            <a:ext cx="88334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Presented By: Sharlene Anna Pereira</a:t>
            </a:r>
          </a:p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Sharlene Anna Pereira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College Name &amp; Department : CHRIST (Deemed To Be University), </a:t>
            </a:r>
          </a:p>
          <a:p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				Computer Science And Engineering</a:t>
            </a:r>
          </a:p>
          <a:p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4541"/>
            <a:ext cx="11029615" cy="4673324"/>
          </a:xfrm>
        </p:spPr>
        <p:txBody>
          <a:bodyPr>
            <a:noAutofit/>
          </a:bodyPr>
          <a:lstStyle/>
          <a:p>
            <a:pPr algn="l"/>
            <a:r>
              <a:rPr lang="en-US" sz="2200" b="1" i="0" u="sng" strike="noStrike" dirty="0">
                <a:solidFill>
                  <a:srgbClr val="000000"/>
                </a:solidFill>
                <a:effectLst/>
              </a:rPr>
              <a:t>Project Achievements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Successfully combined 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AES-256 encryption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 with 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steganography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 for secure message hiding.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Developed a 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user-friendly interface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 using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</a:rPr>
              <a:t>Gradio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 for accessibility.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Ensured messages remain 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undetectable and protected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 from attacks.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The project demonstrates a 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practical approach to secure communication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 algn="l">
              <a:buNone/>
            </a:pP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200" b="1" i="0" u="sng" strike="noStrike" dirty="0">
                <a:solidFill>
                  <a:srgbClr val="000000"/>
                </a:solidFill>
                <a:effectLst/>
              </a:rPr>
              <a:t>Key Takeaways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Encryption alone is not enough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—steganography adds an extra layer of security.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Even if the image is intercepted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, the encrypted message remains unreadable without the correct password.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This technique can be applied to secure messaging, watermarking, and digital forensics.</a:t>
            </a: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000" dirty="0">
                <a:hlinkClick r:id="rId2"/>
              </a:rPr>
              <a:t>https://github.com/sharleneanna/Image-Steganography-AES.git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5054"/>
            <a:ext cx="11029615" cy="467332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Quantum-Secure Encryption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: Implement post-quantum cryptography for even stronger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Video Steganography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: Extend the project to hide encrypted messages inside video files.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AI-Powered Steganography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: Use machine learning to optimize embedding techniques and improve resistance against detection.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Blockchain Integration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: Store encrypted messages securely using decentralized technology.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Multi-Layer Steganography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: Hide messages in multiple layers of an image for enhanced security.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03" y="972484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85000" lnSpcReduction="20000"/>
          </a:bodyPr>
          <a:lstStyle/>
          <a:p>
            <a:pPr algn="l"/>
            <a:endParaRPr lang="en-US" sz="32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Traditional encryption produces visible ciphertext, making it susceptible to interception.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Attackers can detect encrypted messages and attempt decryption.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This project 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</a:rPr>
              <a:t>hides AES-256 encrypted messages inside images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 using steganography.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The encrypted text remains 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</a:rPr>
              <a:t>invisible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</a:rPr>
              <a:t>undetectable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 to unauthorized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</a:rPr>
              <a:t>Even if extracted, the message cannot be read without the correct password.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71" y="822230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24092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endParaRPr lang="en-US" sz="2000" b="1" i="0" u="sng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000" b="1" i="0" u="sng" strike="noStrike" dirty="0">
                <a:solidFill>
                  <a:srgbClr val="000000"/>
                </a:solidFill>
                <a:effectLst/>
              </a:rPr>
              <a:t>Programming Language</a:t>
            </a:r>
          </a:p>
          <a:p>
            <a:pPr marL="0" indent="0" algn="l">
              <a:buNone/>
            </a:pPr>
            <a:r>
              <a:rPr lang="en-US" sz="2000" b="1" dirty="0">
                <a:solidFill>
                  <a:srgbClr val="000000"/>
                </a:solidFill>
              </a:rPr>
              <a:t>     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Python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: Used for implementing encryption, image processing, and user interface.</a:t>
            </a:r>
          </a:p>
          <a:p>
            <a:pPr algn="l"/>
            <a:r>
              <a:rPr lang="en-US" sz="2000" b="1" i="0" u="sng" strike="noStrike" dirty="0">
                <a:solidFill>
                  <a:srgbClr val="000000"/>
                </a:solidFill>
                <a:effectLst/>
              </a:rPr>
              <a:t>Development Environment</a:t>
            </a:r>
          </a:p>
          <a:p>
            <a:pPr marL="0" indent="0" algn="l"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     Google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</a:rPr>
              <a:t>Colab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: A cloud-based platform for running Python scripts.</a:t>
            </a:r>
          </a:p>
          <a:p>
            <a:pPr marL="0" indent="0" algn="l"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     GitHub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: Version control and project hosting.</a:t>
            </a:r>
          </a:p>
          <a:p>
            <a:pPr algn="l"/>
            <a:r>
              <a:rPr lang="en-US" sz="2000" b="1" i="0" u="sng" strike="noStrike" dirty="0">
                <a:solidFill>
                  <a:srgbClr val="000000"/>
                </a:solidFill>
                <a:effectLst/>
              </a:rPr>
              <a:t>Libraries Used</a:t>
            </a:r>
          </a:p>
          <a:p>
            <a:pPr marL="0" indent="0" algn="l"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     OpenCV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: Image processing and manipulation.</a:t>
            </a:r>
          </a:p>
          <a:p>
            <a:pPr marL="0" indent="0" algn="l"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    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</a:rPr>
              <a:t>Gradio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: Creating a user-friendly interface for encryption and decryption.</a:t>
            </a:r>
          </a:p>
          <a:p>
            <a:pPr marL="0" indent="0" algn="l"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     Cryptography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: Implementing AES-256 encryption and password-based key derivation.</a:t>
            </a:r>
          </a:p>
          <a:p>
            <a:pPr marL="0" indent="0" algn="l"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</a:rPr>
              <a:t>     NumPy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: Handling numerical operations and image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12946"/>
            <a:ext cx="11029615" cy="467332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endParaRPr lang="en-US" sz="2200" b="1" i="0" u="sng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AES-256 Encryption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: The highest level of encryption used to secure sensitive data.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Steganography Integration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: Hides encrypted messages inside images, making them invisible to unauthorized users.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Dual-Layer Security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: Even if the image is extracted, the encrypted message remains protected with AES encryption.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200" b="1" i="0" u="none" strike="noStrike" dirty="0" err="1">
                <a:solidFill>
                  <a:srgbClr val="000000"/>
                </a:solidFill>
                <a:effectLst/>
              </a:rPr>
              <a:t>Gradio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 Web Interface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: Provides an interactive and easy-to-use interface for encryption and decryption.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Cross-Platform Compatibility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: Works on any operating system that supports Python.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Small File Size Impact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: The encryption and embedding process does not significantly alter the size or quality of the image.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99998"/>
            <a:ext cx="11029615" cy="4673324"/>
          </a:xfrm>
        </p:spPr>
        <p:txBody>
          <a:bodyPr>
            <a:noAutofit/>
          </a:bodyPr>
          <a:lstStyle/>
          <a:p>
            <a:pPr algn="l"/>
            <a:endParaRPr lang="en-US" sz="28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Individuals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: Protect private messages from unauthorized access.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Organizations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: Securely share sensitive business communications.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Journalists and Activists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: Safeguard confidential information in high-risk environments.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Cybersecurity Professionals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: Study encryption and steganography techniques.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Law Enforcement Agencies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: Use steganography for undercover communications.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802769"/>
            <a:ext cx="11029615" cy="4673324"/>
          </a:xfrm>
        </p:spPr>
        <p:txBody>
          <a:bodyPr>
            <a:noAutofit/>
          </a:bodyPr>
          <a:lstStyle/>
          <a:p>
            <a:pPr algn="l"/>
            <a:r>
              <a:rPr lang="en-US" sz="2200" b="1" i="0" u="sng" strike="noStrike" dirty="0">
                <a:solidFill>
                  <a:srgbClr val="000000"/>
                </a:solidFill>
                <a:effectLst/>
              </a:rPr>
              <a:t>Encryption Process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 user 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uploads an image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 and enters a secret message.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 message is 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encrypted using AES-256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 encrypted text is 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embedded into the image pixels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 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modified image is saved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, appearing unchanged to the naked eye.</a:t>
            </a:r>
          </a:p>
          <a:p>
            <a:pPr marL="0" indent="0" algn="l">
              <a:buNone/>
            </a:pPr>
            <a:endParaRPr lang="en-US" sz="20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sz="2200" b="1" i="0" u="sng" strike="noStrike" dirty="0">
                <a:solidFill>
                  <a:srgbClr val="000000"/>
                </a:solidFill>
                <a:effectLst/>
              </a:rPr>
              <a:t>Decryption Process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 encrypted image is 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uploaded back into the system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 correct 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password must be provided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 for decryption.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 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hidden encrypted message is extracted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 from the image.</a:t>
            </a:r>
          </a:p>
          <a:p>
            <a:pPr algn="l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The 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</a:rPr>
              <a:t>message is decrypted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</a:rPr>
              <a:t> and displayed in its original form.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2F84-1CE8-BFA0-DA62-AB225A04F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23958-4D11-C529-5A1D-54014CF6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EAE7-4CA7-9E30-69CB-4F992B14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174974"/>
          </a:xfrm>
        </p:spPr>
        <p:txBody>
          <a:bodyPr>
            <a:normAutofit fontScale="775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 algn="ctr">
              <a:buNone/>
            </a:pPr>
            <a:r>
              <a:rPr lang="en-US" sz="3100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Fig: AES-Powered Image Steganography Interface</a:t>
            </a:r>
            <a:endParaRPr lang="en-IN" sz="31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B0A06-E505-444C-B028-DDF046120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719" y="1029346"/>
            <a:ext cx="6719699" cy="479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0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3E207-B7B3-4794-A222-380FD00DB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9EFB-98F1-871B-675A-BD96B350F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A3F1-84E2-B264-4C62-E88087896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174974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pPr marL="0" indent="0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  	                 Fig:</a:t>
            </a:r>
            <a:r>
              <a:rPr lang="en-US" sz="1400" b="0" i="0" u="none" strike="noStrike" dirty="0">
                <a:solidFill>
                  <a:srgbClr val="27272A"/>
                </a:solidFill>
                <a:effectLst/>
              </a:rPr>
              <a:t> 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Encryption Interface 										Fig: Decryption Interface </a:t>
            </a:r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Designed to hide AES-encrypted messages inside images.</a:t>
            </a:r>
            <a:r>
              <a:rPr lang="en-US" sz="1400" b="0" i="0" u="none" strike="noStrike" dirty="0">
                <a:solidFill>
                  <a:srgbClr val="27272A"/>
                </a:solidFill>
                <a:effectLst/>
              </a:rPr>
              <a:t>				    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Retrieves hidden messages using the correct password.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 </a:t>
            </a:r>
            <a:endParaRPr lang="en-IN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01EFE1-C315-1143-A5F4-EB97DB04F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863" y="1232452"/>
            <a:ext cx="5990852" cy="44038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8D9320-CAD3-0029-F87E-8B227827E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54" y="1221696"/>
            <a:ext cx="5672709" cy="421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9006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70</TotalTime>
  <Words>661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-webkit-standard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sharlene pereira</cp:lastModifiedBy>
  <cp:revision>26</cp:revision>
  <dcterms:created xsi:type="dcterms:W3CDTF">2021-05-26T16:50:10Z</dcterms:created>
  <dcterms:modified xsi:type="dcterms:W3CDTF">2025-02-26T11:19:52Z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