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10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COLOUR SORTING MACHINE</a:t>
            </a:r>
            <a:br>
              <a:rPr lang="en-IN" dirty="0" smtClean="0"/>
            </a:br>
            <a:r>
              <a:rPr lang="en-IN" dirty="0" smtClean="0"/>
              <a:t>IOT MINI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UNDER THE GUIDANCE OF MRS.MEENA UGHALE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876424" y="4165662"/>
            <a:ext cx="5916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PROJECT BY:-</a:t>
            </a:r>
          </a:p>
          <a:p>
            <a:r>
              <a:rPr lang="en-IN" dirty="0" smtClean="0"/>
              <a:t>SHARLENE MARTIN-XIEIT171829</a:t>
            </a:r>
          </a:p>
          <a:p>
            <a:r>
              <a:rPr lang="en-IN" dirty="0" smtClean="0"/>
              <a:t>FRANKLIN MATHIAS-XIEIT171830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922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03" y="2249488"/>
            <a:ext cx="883702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AND SOFTWARE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0899"/>
            <a:ext cx="9905999" cy="354171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 smtClean="0"/>
              <a:t>HARDWARE REQUIREMENTS:</a:t>
            </a:r>
          </a:p>
          <a:p>
            <a:pPr marL="457200" indent="-457200"/>
            <a:r>
              <a:rPr lang="en-US" sz="8000" dirty="0" smtClean="0"/>
              <a:t>ARDUINO </a:t>
            </a:r>
            <a:r>
              <a:rPr lang="en-US" sz="8000" dirty="0"/>
              <a:t>MEGA WITH USB </a:t>
            </a:r>
            <a:r>
              <a:rPr lang="en-US" sz="8000" dirty="0" smtClean="0"/>
              <a:t>CABLE</a:t>
            </a:r>
            <a:endParaRPr lang="en-US" sz="8000" dirty="0"/>
          </a:p>
          <a:p>
            <a:pPr marL="457200" indent="-457200"/>
            <a:r>
              <a:rPr lang="en-US" sz="8000" dirty="0"/>
              <a:t>COLOR </a:t>
            </a:r>
            <a:r>
              <a:rPr lang="en-US" sz="8000" dirty="0" smtClean="0"/>
              <a:t>SENSOR(TCS3200)</a:t>
            </a:r>
            <a:endParaRPr lang="en-US" sz="8000" dirty="0"/>
          </a:p>
          <a:p>
            <a:pPr marL="457200" indent="-457200"/>
            <a:r>
              <a:rPr lang="en-US" sz="8000" dirty="0"/>
              <a:t>IR </a:t>
            </a:r>
            <a:r>
              <a:rPr lang="en-US" sz="8000" dirty="0" smtClean="0"/>
              <a:t>SENSOR(LM393)</a:t>
            </a:r>
            <a:endParaRPr lang="en-US" sz="8000" dirty="0"/>
          </a:p>
          <a:p>
            <a:pPr marL="457200" indent="-457200"/>
            <a:r>
              <a:rPr lang="en-US" sz="8000" dirty="0"/>
              <a:t>SERVO </a:t>
            </a:r>
            <a:r>
              <a:rPr lang="en-US" sz="8000" dirty="0" smtClean="0"/>
              <a:t>MOTORS</a:t>
            </a:r>
            <a:endParaRPr lang="en-US" sz="8000" dirty="0"/>
          </a:p>
          <a:p>
            <a:pPr marL="457200" indent="-457200"/>
            <a:r>
              <a:rPr lang="en-US" sz="8000" dirty="0"/>
              <a:t>CONNECTING </a:t>
            </a:r>
            <a:r>
              <a:rPr lang="en-US" sz="8000" dirty="0" smtClean="0"/>
              <a:t>WIRES</a:t>
            </a:r>
            <a:endParaRPr lang="en-US" sz="8000" dirty="0"/>
          </a:p>
          <a:p>
            <a:pPr marL="457200" indent="-457200"/>
            <a:r>
              <a:rPr lang="en-US" sz="8000" dirty="0"/>
              <a:t>BREAD </a:t>
            </a:r>
            <a:r>
              <a:rPr lang="en-US" sz="8000" dirty="0" smtClean="0"/>
              <a:t>BOARD</a:t>
            </a:r>
            <a:endParaRPr lang="en-US" sz="8000" dirty="0"/>
          </a:p>
          <a:p>
            <a:pPr marL="457200" indent="-457200"/>
            <a:r>
              <a:rPr lang="en-US" sz="8000" dirty="0"/>
              <a:t>FIBER </a:t>
            </a:r>
            <a:r>
              <a:rPr lang="en-US" sz="8000" dirty="0" smtClean="0"/>
              <a:t>BOARD</a:t>
            </a:r>
            <a:endParaRPr lang="en-US" sz="8000" dirty="0"/>
          </a:p>
          <a:p>
            <a:pPr marL="0" indent="0">
              <a:buNone/>
            </a:pPr>
            <a:r>
              <a:rPr lang="en-US" sz="8000" dirty="0" smtClean="0"/>
              <a:t>SOFTWARE REQUIREMENTS:</a:t>
            </a:r>
          </a:p>
          <a:p>
            <a:r>
              <a:rPr lang="en-US" sz="8000" dirty="0" smtClean="0"/>
              <a:t>ARDUINO IDE</a:t>
            </a:r>
            <a:endParaRPr lang="en-US" sz="8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08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COST OF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64659"/>
            <a:ext cx="9905999" cy="3926542"/>
          </a:xfrm>
        </p:spPr>
        <p:txBody>
          <a:bodyPr>
            <a:normAutofit fontScale="92500" lnSpcReduction="20000"/>
          </a:bodyPr>
          <a:lstStyle/>
          <a:p>
            <a:pPr marL="457200" indent="-457200"/>
            <a:r>
              <a:rPr lang="en-US" dirty="0"/>
              <a:t>ARDUINO MEGA WITH USB </a:t>
            </a:r>
            <a:r>
              <a:rPr lang="en-US" dirty="0" smtClean="0"/>
              <a:t>CABLE: Rs.900/-</a:t>
            </a:r>
            <a:endParaRPr lang="en-US" dirty="0"/>
          </a:p>
          <a:p>
            <a:pPr marL="457200" indent="-457200"/>
            <a:r>
              <a:rPr lang="en-US" dirty="0"/>
              <a:t>COLOR </a:t>
            </a:r>
            <a:r>
              <a:rPr lang="en-US" dirty="0" smtClean="0"/>
              <a:t>SENSOR: Rs.300/-</a:t>
            </a:r>
            <a:endParaRPr lang="en-US" dirty="0"/>
          </a:p>
          <a:p>
            <a:pPr marL="457200" indent="-457200"/>
            <a:r>
              <a:rPr lang="en-US" dirty="0"/>
              <a:t>IR </a:t>
            </a:r>
            <a:r>
              <a:rPr lang="en-US" dirty="0" smtClean="0"/>
              <a:t>SENSOR: Rs.90/-</a:t>
            </a:r>
            <a:endParaRPr lang="en-US" dirty="0"/>
          </a:p>
          <a:p>
            <a:pPr marL="457200" indent="-457200"/>
            <a:r>
              <a:rPr lang="en-US" dirty="0"/>
              <a:t>SERVO MOTORS (2</a:t>
            </a:r>
            <a:r>
              <a:rPr lang="en-US" dirty="0" smtClean="0"/>
              <a:t>): Rs.250/-</a:t>
            </a:r>
            <a:endParaRPr lang="en-US" dirty="0"/>
          </a:p>
          <a:p>
            <a:pPr marL="457200" indent="-457200"/>
            <a:r>
              <a:rPr lang="en-US" dirty="0"/>
              <a:t>CONNECTING WIRES (30</a:t>
            </a:r>
            <a:r>
              <a:rPr lang="en-US" dirty="0" smtClean="0"/>
              <a:t>): Rs.50/-</a:t>
            </a:r>
            <a:endParaRPr lang="en-US" dirty="0"/>
          </a:p>
          <a:p>
            <a:pPr marL="457200" indent="-457200"/>
            <a:r>
              <a:rPr lang="en-US" dirty="0"/>
              <a:t>BREAD </a:t>
            </a:r>
            <a:r>
              <a:rPr lang="en-US" dirty="0" smtClean="0"/>
              <a:t>BOARD: Rs.200/-</a:t>
            </a:r>
          </a:p>
          <a:p>
            <a:pPr marL="457200" indent="-457200"/>
            <a:r>
              <a:rPr lang="en-US" dirty="0" smtClean="0"/>
              <a:t>FIBER BOARD: Rs.100/-</a:t>
            </a:r>
            <a:endParaRPr lang="en-US" dirty="0"/>
          </a:p>
          <a:p>
            <a:pPr marL="457200" indent="-457200"/>
            <a:r>
              <a:rPr lang="en-US" dirty="0"/>
              <a:t>TOTAL </a:t>
            </a:r>
            <a:r>
              <a:rPr lang="en-US" dirty="0" smtClean="0"/>
              <a:t>COST: Rs.2140/-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4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990" y="3056918"/>
            <a:ext cx="5241457" cy="1407505"/>
          </a:xfrm>
        </p:spPr>
        <p:txBody>
          <a:bodyPr/>
          <a:lstStyle/>
          <a:p>
            <a:r>
              <a:rPr lang="en-IN" dirty="0" smtClean="0"/>
              <a:t>THANK YOU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809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</TotalTime>
  <Words>103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COLOUR SORTING MACHINE IOT MINI PROJECT</vt:lpstr>
      <vt:lpstr>SYSTEM DIAGRAM</vt:lpstr>
      <vt:lpstr>HARDWARE AND SOFTWARE REQUIREMENTS</vt:lpstr>
      <vt:lpstr>COST OF THE PROJECT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COLOUR SORTING MACHINE IOT MINI PROJECT</dc:title>
  <dc:creator>Jillian</dc:creator>
  <cp:lastModifiedBy>Jillian</cp:lastModifiedBy>
  <cp:revision>4</cp:revision>
  <dcterms:created xsi:type="dcterms:W3CDTF">2019-11-07T15:57:57Z</dcterms:created>
  <dcterms:modified xsi:type="dcterms:W3CDTF">2019-11-07T16:38:43Z</dcterms:modified>
</cp:coreProperties>
</file>