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3" d="100"/>
          <a:sy n="23" d="100"/>
        </p:scale>
        <p:origin x="1464" y="6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7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1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1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3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7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9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9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9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0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E69-525C-4F68-BD68-7D9BA452C234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29E69-525C-4F68-BD68-7D9BA452C234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0E23-A989-45F1-A5FD-BB5911AF69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9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090" y="571079"/>
            <a:ext cx="8161020" cy="1356539"/>
          </a:xfrm>
        </p:spPr>
        <p:txBody>
          <a:bodyPr>
            <a:noAutofit/>
          </a:bodyPr>
          <a:lstStyle/>
          <a:p>
            <a:r>
              <a:rPr lang="en-US" sz="2000" b="1" cap="small" dirty="0">
                <a:solidFill>
                  <a:srgbClr val="002060"/>
                </a:solidFill>
                <a:latin typeface="+mn-lt"/>
              </a:rPr>
              <a:t>XAVIER INSTITUTE OF </a:t>
            </a:r>
            <a:r>
              <a:rPr lang="en-US" sz="2000" b="1" cap="small" dirty="0" smtClean="0">
                <a:solidFill>
                  <a:srgbClr val="002060"/>
                </a:solidFill>
                <a:latin typeface="+mn-lt"/>
              </a:rPr>
              <a:t>ENGINEERING</a:t>
            </a:r>
            <a:br>
              <a:rPr lang="en-US" sz="2000" b="1" cap="small" dirty="0" smtClean="0">
                <a:solidFill>
                  <a:srgbClr val="002060"/>
                </a:solidFill>
                <a:latin typeface="+mn-lt"/>
              </a:rPr>
            </a:br>
            <a:r>
              <a:rPr lang="en-US" sz="2000" b="1" cap="small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en-US" sz="2000" b="1" cap="small" dirty="0" smtClean="0">
                <a:solidFill>
                  <a:srgbClr val="002060"/>
                </a:solidFill>
                <a:latin typeface="+mn-lt"/>
              </a:rPr>
            </a:br>
            <a:r>
              <a:rPr lang="en-US" sz="2000" b="1" cap="small" dirty="0" smtClean="0">
                <a:solidFill>
                  <a:srgbClr val="002060"/>
                </a:solidFill>
                <a:latin typeface="+mn-lt"/>
              </a:rPr>
              <a:t> DEPARTMENT </a:t>
            </a:r>
            <a:r>
              <a:rPr lang="en-US" sz="2000" b="1" cap="small" dirty="0">
                <a:solidFill>
                  <a:srgbClr val="002060"/>
                </a:solidFill>
                <a:latin typeface="+mn-lt"/>
              </a:rPr>
              <a:t>OF INFORMATION TECHNOLOGY</a:t>
            </a:r>
            <a:br>
              <a:rPr lang="en-US" sz="2000" b="1" cap="small" dirty="0">
                <a:solidFill>
                  <a:srgbClr val="002060"/>
                </a:solidFill>
                <a:latin typeface="+mn-lt"/>
              </a:rPr>
            </a:br>
            <a:r>
              <a:rPr lang="en-US" sz="2000" b="1" cap="small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en-US" sz="2000" b="1" cap="small" dirty="0" smtClean="0">
                <a:solidFill>
                  <a:srgbClr val="002060"/>
                </a:solidFill>
                <a:latin typeface="+mn-lt"/>
              </a:rPr>
            </a:br>
            <a:r>
              <a:rPr lang="en-US" sz="2400" b="1" cap="small" dirty="0" smtClean="0">
                <a:solidFill>
                  <a:srgbClr val="002060"/>
                </a:solidFill>
                <a:latin typeface="+mn-lt"/>
              </a:rPr>
              <a:t>Internet  </a:t>
            </a:r>
            <a:r>
              <a:rPr lang="en-US" sz="2400" b="1" cap="small" dirty="0">
                <a:solidFill>
                  <a:srgbClr val="002060"/>
                </a:solidFill>
                <a:latin typeface="+mn-lt"/>
              </a:rPr>
              <a:t>of things </a:t>
            </a:r>
            <a:r>
              <a:rPr lang="en-US" sz="2400" b="1" cap="small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en-US" sz="2400" b="1" cap="small" dirty="0" smtClean="0">
                <a:solidFill>
                  <a:srgbClr val="002060"/>
                </a:solidFill>
                <a:latin typeface="+mn-lt"/>
              </a:rPr>
            </a:br>
            <a:r>
              <a:rPr lang="en-US" sz="1800" b="1" cap="small" dirty="0" smtClean="0">
                <a:solidFill>
                  <a:srgbClr val="002060"/>
                </a:solidFill>
                <a:latin typeface="+mn-lt"/>
              </a:rPr>
              <a:t>AY-2019-20</a:t>
            </a:r>
            <a:endParaRPr lang="en-US" sz="20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officeArt object" descr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6277" y="225738"/>
            <a:ext cx="838200" cy="54715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47800" y="2006600"/>
            <a:ext cx="743331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2060"/>
                </a:solidFill>
              </a:rPr>
              <a:t>COLOUR SORTING MACHINE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6850" y="2673351"/>
            <a:ext cx="74333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Group No 4</a:t>
            </a:r>
            <a:r>
              <a:rPr lang="en-IN" b="1" dirty="0" smtClean="0">
                <a:solidFill>
                  <a:srgbClr val="002060"/>
                </a:solidFill>
              </a:rPr>
              <a:t>: SHARLENE MARTIN-29, FRANKLIN MATHIAS-30</a:t>
            </a:r>
            <a:endParaRPr lang="en-US" b="1" dirty="0" smtClean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9122" y="3309257"/>
            <a:ext cx="743331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Aim:</a:t>
            </a:r>
            <a:r>
              <a:rPr lang="en-US" b="1" dirty="0" smtClean="0">
                <a:solidFill>
                  <a:srgbClr val="002060"/>
                </a:solidFill>
              </a:rPr>
              <a:t> To design a COLOUR SORTING MACHINE prototype using different sensors.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u="sng" dirty="0" smtClean="0">
                <a:solidFill>
                  <a:srgbClr val="002060"/>
                </a:solidFill>
              </a:rPr>
              <a:t>Features: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Provides a smooth conveyer for the objects.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Simplifying the task such as recognizing or differentiating colours.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Large amount of objects of different colours can be sorted quickly.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Using servo motors the implementation becomes easy.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3720" y="6515099"/>
            <a:ext cx="743331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Circuit Diagram/Block Diagram: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0585" y="10191751"/>
            <a:ext cx="7376445" cy="26098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Hardware &amp; Software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Arduino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Breadboard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Arduino </a:t>
            </a:r>
            <a:r>
              <a:rPr lang="en-US" b="1" dirty="0">
                <a:solidFill>
                  <a:srgbClr val="002060"/>
                </a:solidFill>
              </a:rPr>
              <a:t>Mega </a:t>
            </a:r>
            <a:r>
              <a:rPr lang="en-US" b="1" dirty="0" smtClean="0">
                <a:solidFill>
                  <a:srgbClr val="002060"/>
                </a:solidFill>
              </a:rPr>
              <a:t>2560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IR Sensor(LM393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Colour Sensor(TCS3200)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Servo Motors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Connecting Wires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USB cable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Fiber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Coloured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Internet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2060"/>
              </a:solidFill>
            </a:endParaRPr>
          </a:p>
          <a:p>
            <a:pPr marL="285750" indent="-285750"/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5" t="49572" r="29597" b="15691"/>
          <a:stretch/>
        </p:blipFill>
        <p:spPr>
          <a:xfrm>
            <a:off x="2016277" y="7276219"/>
            <a:ext cx="5044280" cy="260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101</Words>
  <Application>Microsoft Office PowerPoint</Application>
  <PresentationFormat>A3 Paper (297x420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XAVIER INSTITUTE OF ENGINEERING   DEPARTMENT OF INFORMATION TECHNOLOGY  Internet  of things  AY-2019-20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XAVIER INSTITUTE OF ENGINEERING</dc:title>
  <dc:creator>Sujit Ugale</dc:creator>
  <cp:lastModifiedBy>Jillian</cp:lastModifiedBy>
  <cp:revision>28</cp:revision>
  <cp:lastPrinted>2018-10-19T10:17:09Z</cp:lastPrinted>
  <dcterms:created xsi:type="dcterms:W3CDTF">2018-10-19T03:26:43Z</dcterms:created>
  <dcterms:modified xsi:type="dcterms:W3CDTF">2019-10-16T13:05:54Z</dcterms:modified>
</cp:coreProperties>
</file>