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57" r:id="rId3"/>
    <p:sldId id="258" r:id="rId4"/>
    <p:sldId id="278" r:id="rId5"/>
    <p:sldId id="272" r:id="rId6"/>
    <p:sldId id="268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1" r:id="rId15"/>
    <p:sldId id="256" r:id="rId16"/>
    <p:sldId id="271" r:id="rId17"/>
    <p:sldId id="269" r:id="rId18"/>
    <p:sldId id="273" r:id="rId19"/>
    <p:sldId id="274" r:id="rId20"/>
    <p:sldId id="270" r:id="rId21"/>
    <p:sldId id="275" r:id="rId22"/>
    <p:sldId id="276" r:id="rId23"/>
    <p:sldId id="277" r:id="rId24"/>
    <p:sldId id="279" r:id="rId25"/>
    <p:sldId id="281" r:id="rId26"/>
    <p:sldId id="282" r:id="rId27"/>
    <p:sldId id="285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95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0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7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4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4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2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118" y="995218"/>
            <a:ext cx="8825658" cy="3329581"/>
          </a:xfrm>
        </p:spPr>
        <p:txBody>
          <a:bodyPr/>
          <a:lstStyle/>
          <a:p>
            <a:r>
              <a:rPr lang="en-ID" dirty="0" smtClean="0"/>
              <a:t>HRIS – ATT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1" y="133172"/>
            <a:ext cx="9404723" cy="1400530"/>
          </a:xfrm>
        </p:spPr>
        <p:txBody>
          <a:bodyPr/>
          <a:lstStyle/>
          <a:p>
            <a:r>
              <a:rPr lang="en-ID" sz="4000" dirty="0" smtClean="0"/>
              <a:t>Master </a:t>
            </a:r>
            <a:r>
              <a:rPr lang="en-ID" sz="3600" dirty="0" err="1" smtClean="0"/>
              <a:t>Departmen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" y="965200"/>
            <a:ext cx="10922001" cy="54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1" y="133172"/>
            <a:ext cx="9404723" cy="1400530"/>
          </a:xfrm>
        </p:spPr>
        <p:txBody>
          <a:bodyPr/>
          <a:lstStyle/>
          <a:p>
            <a:r>
              <a:rPr lang="en-ID" sz="4000" dirty="0" smtClean="0"/>
              <a:t>Master </a:t>
            </a:r>
            <a:r>
              <a:rPr lang="en-ID" sz="3600" dirty="0" err="1" smtClean="0"/>
              <a:t>Jabatan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1" y="833437"/>
            <a:ext cx="11368089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1" y="133172"/>
            <a:ext cx="9404723" cy="1400530"/>
          </a:xfrm>
        </p:spPr>
        <p:txBody>
          <a:bodyPr/>
          <a:lstStyle/>
          <a:p>
            <a:r>
              <a:rPr lang="en-ID" sz="4000" dirty="0" smtClean="0"/>
              <a:t>Master </a:t>
            </a:r>
            <a:r>
              <a:rPr lang="en-ID" sz="3600" dirty="0" smtClean="0"/>
              <a:t>Grade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833437"/>
            <a:ext cx="11168407" cy="55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1" y="133172"/>
            <a:ext cx="9404723" cy="1400530"/>
          </a:xfrm>
        </p:spPr>
        <p:txBody>
          <a:bodyPr/>
          <a:lstStyle/>
          <a:p>
            <a:r>
              <a:rPr lang="en-ID" sz="4000" dirty="0" smtClean="0"/>
              <a:t>Master </a:t>
            </a:r>
            <a:r>
              <a:rPr lang="en-ID" sz="3600" dirty="0" smtClean="0"/>
              <a:t>Level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3437"/>
            <a:ext cx="10971212" cy="55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Aktor</a:t>
            </a:r>
            <a:r>
              <a:rPr lang="en-ID" dirty="0" smtClean="0"/>
              <a:t> – actor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/>
              <a:t>Website HRIS </a:t>
            </a:r>
            <a:r>
              <a:rPr lang="en-ID" dirty="0" err="1"/>
              <a:t>khusus</a:t>
            </a:r>
            <a:r>
              <a:rPr lang="en-ID" dirty="0"/>
              <a:t> Admin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58179"/>
            <a:ext cx="221246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2400" dirty="0" smtClean="0"/>
              <a:t>1. Admin HRD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58635" y="2546193"/>
            <a:ext cx="85796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/>
              <a:t>Berikut</a:t>
            </a:r>
            <a:r>
              <a:rPr lang="en-ID" sz="2000" dirty="0" smtClean="0"/>
              <a:t> yang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dilakukan</a:t>
            </a:r>
            <a:r>
              <a:rPr lang="en-ID" sz="2000" dirty="0" smtClean="0"/>
              <a:t> </a:t>
            </a:r>
            <a:r>
              <a:rPr lang="en-ID" sz="2000" dirty="0" err="1" smtClean="0"/>
              <a:t>oleh</a:t>
            </a:r>
            <a:r>
              <a:rPr lang="en-ID" sz="2000" dirty="0" smtClean="0"/>
              <a:t> Admin HRD </a:t>
            </a:r>
            <a:r>
              <a:rPr lang="en-ID" sz="2000" dirty="0" err="1" smtClean="0"/>
              <a:t>terhadap</a:t>
            </a:r>
            <a:r>
              <a:rPr lang="en-ID" sz="2000" dirty="0" smtClean="0"/>
              <a:t> </a:t>
            </a:r>
            <a:r>
              <a:rPr lang="en-ID" sz="2000" dirty="0" err="1" smtClean="0"/>
              <a:t>sistem</a:t>
            </a:r>
            <a:r>
              <a:rPr lang="en-ID" sz="2000" dirty="0" smtClean="0"/>
              <a:t> :</a:t>
            </a:r>
          </a:p>
          <a:p>
            <a:pPr marL="342900" indent="-342900">
              <a:buFontTx/>
              <a:buChar char="-"/>
            </a:pPr>
            <a:r>
              <a:rPr lang="en-ID" sz="2000" dirty="0" err="1" smtClean="0"/>
              <a:t>Kelola</a:t>
            </a:r>
            <a:r>
              <a:rPr lang="en-ID" sz="2000" dirty="0" smtClean="0"/>
              <a:t> data </a:t>
            </a:r>
            <a:r>
              <a:rPr lang="en-ID" sz="2000" dirty="0" err="1" smtClean="0"/>
              <a:t>karyawan</a:t>
            </a:r>
            <a:r>
              <a:rPr lang="en-ID" sz="2000" dirty="0" smtClean="0"/>
              <a:t>, </a:t>
            </a:r>
            <a:r>
              <a:rPr lang="en-ID" sz="2000" dirty="0" err="1" smtClean="0"/>
              <a:t>berikut</a:t>
            </a:r>
            <a:r>
              <a:rPr lang="en-ID" sz="2000" dirty="0" smtClean="0"/>
              <a:t> yang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dilakukan</a:t>
            </a:r>
            <a:r>
              <a:rPr lang="en-ID" sz="2000" dirty="0" smtClean="0"/>
              <a:t> di </a:t>
            </a:r>
            <a:r>
              <a:rPr lang="en-ID" sz="2000" dirty="0" err="1" smtClean="0"/>
              <a:t>Kelola</a:t>
            </a:r>
            <a:r>
              <a:rPr lang="en-ID" sz="2000" dirty="0" smtClean="0"/>
              <a:t> Data </a:t>
            </a:r>
            <a:r>
              <a:rPr lang="en-ID" sz="2000" dirty="0" err="1" smtClean="0"/>
              <a:t>Karyawan</a:t>
            </a:r>
            <a:r>
              <a:rPr lang="en-ID" sz="2000" dirty="0" smtClean="0"/>
              <a:t> :</a:t>
            </a:r>
          </a:p>
          <a:p>
            <a:r>
              <a:rPr lang="en-ID" sz="2000" dirty="0"/>
              <a:t> </a:t>
            </a:r>
            <a:r>
              <a:rPr lang="en-ID" sz="2000" dirty="0" smtClean="0"/>
              <a:t>    a. Update Detail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r>
              <a:rPr lang="en-ID" sz="2000" dirty="0" smtClean="0"/>
              <a:t>     b. Update Detail </a:t>
            </a:r>
            <a:r>
              <a:rPr lang="en-ID" sz="2000" dirty="0" err="1" smtClean="0"/>
              <a:t>Keluarga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r>
              <a:rPr lang="en-ID" sz="2000" dirty="0" smtClean="0"/>
              <a:t> (</a:t>
            </a:r>
            <a:r>
              <a:rPr lang="en-ID" sz="2000" dirty="0" err="1" smtClean="0"/>
              <a:t>Anak</a:t>
            </a:r>
            <a:r>
              <a:rPr lang="en-ID" sz="2000" dirty="0" smtClean="0"/>
              <a:t>)</a:t>
            </a:r>
          </a:p>
          <a:p>
            <a:r>
              <a:rPr lang="en-ID" sz="2000" dirty="0" smtClean="0"/>
              <a:t>     c. Update </a:t>
            </a:r>
            <a:r>
              <a:rPr lang="en-ID" sz="2000" dirty="0" err="1" smtClean="0"/>
              <a:t>Kontak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r>
              <a:rPr lang="en-ID" sz="2000" dirty="0" smtClean="0"/>
              <a:t>     d. Update Data SIM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r>
              <a:rPr lang="en-ID" sz="2000" dirty="0" smtClean="0"/>
              <a:t>     e. Update Attachment/</a:t>
            </a:r>
            <a:r>
              <a:rPr lang="en-ID" sz="2000" dirty="0" err="1" smtClean="0"/>
              <a:t>Lampiran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r>
              <a:rPr lang="en-ID" sz="2000" dirty="0" smtClean="0"/>
              <a:t> (</a:t>
            </a:r>
            <a:r>
              <a:rPr lang="en-ID" sz="2000" dirty="0" err="1" smtClean="0"/>
              <a:t>bisa</a:t>
            </a:r>
            <a:r>
              <a:rPr lang="en-ID" sz="2000" dirty="0" smtClean="0"/>
              <a:t> </a:t>
            </a:r>
            <a:r>
              <a:rPr lang="en-ID" sz="2000" dirty="0" err="1" smtClean="0"/>
              <a:t>melampirkan</a:t>
            </a:r>
            <a:r>
              <a:rPr lang="en-ID" sz="2000" dirty="0"/>
              <a:t> </a:t>
            </a:r>
            <a:r>
              <a:rPr lang="en-ID" sz="2000" dirty="0" smtClean="0"/>
              <a:t>  </a:t>
            </a:r>
          </a:p>
          <a:p>
            <a:r>
              <a:rPr lang="en-ID" sz="2000" dirty="0" smtClean="0"/>
              <a:t>      PKWT/PKWTT, </a:t>
            </a:r>
            <a:r>
              <a:rPr lang="en-ID" sz="2000" dirty="0" err="1" smtClean="0"/>
              <a:t>dsb</a:t>
            </a:r>
            <a:r>
              <a:rPr lang="en-ID" sz="2000" dirty="0" smtClean="0"/>
              <a:t> )</a:t>
            </a:r>
          </a:p>
          <a:p>
            <a:r>
              <a:rPr lang="en-ID" sz="2000" dirty="0" smtClean="0"/>
              <a:t>     f. </a:t>
            </a:r>
            <a:r>
              <a:rPr lang="en-ID" sz="2000" dirty="0" err="1" smtClean="0"/>
              <a:t>Lihat</a:t>
            </a:r>
            <a:r>
              <a:rPr lang="en-ID" sz="2000" dirty="0" smtClean="0"/>
              <a:t> data </a:t>
            </a:r>
            <a:r>
              <a:rPr lang="en-ID" sz="2000" dirty="0" err="1" smtClean="0"/>
              <a:t>cuti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4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6501" y="3034098"/>
            <a:ext cx="2397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Update Detail </a:t>
            </a:r>
            <a:r>
              <a:rPr lang="en-ID" dirty="0" err="1"/>
              <a:t>Karyawan</a:t>
            </a:r>
            <a:endParaRPr lang="en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74" y="218775"/>
            <a:ext cx="83534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17499"/>
            <a:ext cx="8775700" cy="60833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7101" y="2710934"/>
            <a:ext cx="2397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Detail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(</a:t>
            </a:r>
            <a:r>
              <a:rPr lang="en-US" dirty="0" err="1"/>
              <a:t>Anak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96" y="514550"/>
            <a:ext cx="8534400" cy="5676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9301" y="2799834"/>
            <a:ext cx="204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301" y="2799834"/>
            <a:ext cx="204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Data SIM </a:t>
            </a:r>
            <a:r>
              <a:rPr lang="en-US" dirty="0" err="1" smtClean="0"/>
              <a:t>Karyawan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67" y="665867"/>
            <a:ext cx="8008220" cy="55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0565" y="2889787"/>
            <a:ext cx="204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Lampiran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16" y="344154"/>
            <a:ext cx="7703270" cy="60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966" y="2534201"/>
            <a:ext cx="3214690" cy="895792"/>
          </a:xfrm>
        </p:spPr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HRIS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43236" y="885335"/>
            <a:ext cx="4959927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HRIS </a:t>
            </a:r>
            <a:r>
              <a:rPr lang="en-ID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Khusus</a:t>
            </a:r>
            <a:r>
              <a:rPr lang="en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Admin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3236" y="2534201"/>
            <a:ext cx="4959927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HRIS </a:t>
            </a:r>
            <a:r>
              <a:rPr lang="en-ID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Khusus</a:t>
            </a:r>
            <a:r>
              <a:rPr lang="en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Karyawan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43236" y="4271954"/>
            <a:ext cx="495992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HRIS Mobile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92682" y="1570183"/>
            <a:ext cx="1324263" cy="14221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2682" y="2982097"/>
            <a:ext cx="1512453" cy="2041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3788063" y="3002510"/>
            <a:ext cx="1555173" cy="156183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65112"/>
            <a:ext cx="8485187" cy="620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9301" y="2799834"/>
            <a:ext cx="204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Lihat</a:t>
            </a:r>
            <a:r>
              <a:rPr lang="en-US" dirty="0" smtClean="0"/>
              <a:t> Data </a:t>
            </a:r>
            <a:r>
              <a:rPr lang="en-US" dirty="0" err="1" smtClean="0"/>
              <a:t>Cuti</a:t>
            </a:r>
            <a:r>
              <a:rPr lang="en-US" dirty="0" smtClean="0"/>
              <a:t> </a:t>
            </a:r>
          </a:p>
          <a:p>
            <a:r>
              <a:rPr lang="en-ID" dirty="0" err="1" smtClean="0"/>
              <a:t>Karyawan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Aktor</a:t>
            </a:r>
            <a:r>
              <a:rPr lang="en-ID" dirty="0" smtClean="0"/>
              <a:t> – </a:t>
            </a:r>
            <a:r>
              <a:rPr lang="en-ID" dirty="0" err="1" smtClean="0"/>
              <a:t>aktor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err="1" smtClean="0"/>
              <a:t>dalam</a:t>
            </a:r>
            <a:r>
              <a:rPr lang="en-ID" dirty="0" smtClean="0"/>
              <a:t> Website HRIS </a:t>
            </a:r>
            <a:r>
              <a:rPr lang="en-ID" dirty="0" err="1" smtClean="0"/>
              <a:t>khusus</a:t>
            </a:r>
            <a:r>
              <a:rPr lang="en-ID" dirty="0" smtClean="0"/>
              <a:t> Admin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58179"/>
            <a:ext cx="262604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2400" dirty="0" smtClean="0"/>
              <a:t>2. Manager HRD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58635" y="2594320"/>
            <a:ext cx="8579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/>
              <a:t>Berikut</a:t>
            </a:r>
            <a:r>
              <a:rPr lang="en-ID" sz="2000" dirty="0" smtClean="0"/>
              <a:t> yang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dilakukan</a:t>
            </a:r>
            <a:r>
              <a:rPr lang="en-ID" sz="2000" dirty="0" smtClean="0"/>
              <a:t> </a:t>
            </a:r>
            <a:r>
              <a:rPr lang="en-ID" sz="2000" dirty="0" err="1" smtClean="0"/>
              <a:t>oleh</a:t>
            </a:r>
            <a:r>
              <a:rPr lang="en-ID" sz="2000" dirty="0" smtClean="0"/>
              <a:t> Manager HRD </a:t>
            </a:r>
            <a:r>
              <a:rPr lang="en-ID" sz="2000" dirty="0" err="1" smtClean="0"/>
              <a:t>terhadap</a:t>
            </a:r>
            <a:r>
              <a:rPr lang="en-ID" sz="2000" dirty="0" smtClean="0"/>
              <a:t> </a:t>
            </a:r>
            <a:r>
              <a:rPr lang="en-ID" sz="2000" dirty="0" err="1" smtClean="0"/>
              <a:t>sistem</a:t>
            </a:r>
            <a:r>
              <a:rPr lang="en-ID" sz="2000" dirty="0" smtClean="0"/>
              <a:t> :</a:t>
            </a:r>
          </a:p>
          <a:p>
            <a:pPr marL="342900" indent="-342900">
              <a:buFontTx/>
              <a:buChar char="-"/>
            </a:pPr>
            <a:r>
              <a:rPr lang="en-ID" sz="2000" dirty="0" smtClean="0"/>
              <a:t>Login </a:t>
            </a:r>
            <a:r>
              <a:rPr lang="en-ID" sz="2000" dirty="0" err="1" smtClean="0"/>
              <a:t>ke</a:t>
            </a:r>
            <a:r>
              <a:rPr lang="en-ID" sz="2000" dirty="0" smtClean="0"/>
              <a:t> website HRIS </a:t>
            </a:r>
          </a:p>
          <a:p>
            <a:pPr marL="342900" indent="-342900">
              <a:buFontTx/>
              <a:buChar char="-"/>
            </a:pPr>
            <a:r>
              <a:rPr lang="en-ID" sz="2000" dirty="0" err="1" smtClean="0"/>
              <a:t>Validasi</a:t>
            </a:r>
            <a:r>
              <a:rPr lang="en-ID" sz="2000" dirty="0" smtClean="0"/>
              <a:t> data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pPr marL="342900" indent="-342900">
              <a:buFontTx/>
              <a:buChar char="-"/>
            </a:pPr>
            <a:r>
              <a:rPr lang="en-ID" sz="2000" dirty="0" err="1" smtClean="0"/>
              <a:t>Cetak</a:t>
            </a:r>
            <a:r>
              <a:rPr lang="en-ID" sz="2000" dirty="0" smtClean="0"/>
              <a:t> </a:t>
            </a:r>
            <a:r>
              <a:rPr lang="en-ID" sz="2000" dirty="0" err="1" smtClean="0"/>
              <a:t>Laporan</a:t>
            </a:r>
            <a:r>
              <a:rPr lang="en-ID" sz="2000" dirty="0" smtClean="0"/>
              <a:t> - </a:t>
            </a:r>
            <a:r>
              <a:rPr lang="en-ID" sz="2000" dirty="0" err="1" smtClean="0"/>
              <a:t>Laporan</a:t>
            </a:r>
            <a:endParaRPr lang="en-ID" sz="2000" dirty="0" smtClean="0"/>
          </a:p>
        </p:txBody>
      </p:sp>
    </p:spTree>
    <p:extLst>
      <p:ext uri="{BB962C8B-B14F-4D97-AF65-F5344CB8AC3E}">
        <p14:creationId xmlns:p14="http://schemas.microsoft.com/office/powerpoint/2010/main" val="2846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6" y="1066591"/>
            <a:ext cx="11091188" cy="49681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4658" y="330013"/>
            <a:ext cx="55739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Validasi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305" y="522518"/>
            <a:ext cx="51219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Cetak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Laporan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Absen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84" y="1297155"/>
            <a:ext cx="10888179" cy="44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035" y="2320018"/>
            <a:ext cx="7506486" cy="1400530"/>
          </a:xfrm>
        </p:spPr>
        <p:txBody>
          <a:bodyPr/>
          <a:lstStyle/>
          <a:p>
            <a:pPr algn="ctr"/>
            <a:r>
              <a:rPr lang="en-ID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Tampilan</a:t>
            </a:r>
            <a: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ID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HRIS </a:t>
            </a:r>
            <a:r>
              <a:rPr lang="en-ID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Khusus</a:t>
            </a:r>
            <a:r>
              <a:rPr lang="en-ID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Karyawan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6861" y="346840"/>
            <a:ext cx="10047556" cy="1400530"/>
          </a:xfrm>
        </p:spPr>
        <p:txBody>
          <a:bodyPr/>
          <a:lstStyle/>
          <a:p>
            <a:r>
              <a:rPr lang="en-ID" dirty="0" err="1" smtClean="0"/>
              <a:t>Aktor</a:t>
            </a:r>
            <a:r>
              <a:rPr lang="en-ID" dirty="0" smtClean="0"/>
              <a:t> – </a:t>
            </a:r>
            <a:r>
              <a:rPr lang="en-ID" dirty="0" err="1" smtClean="0"/>
              <a:t>aktor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err="1" smtClean="0"/>
              <a:t>dalam</a:t>
            </a:r>
            <a:r>
              <a:rPr lang="en-ID" dirty="0" smtClean="0"/>
              <a:t> Website HRIS </a:t>
            </a:r>
            <a:r>
              <a:rPr lang="en-ID" dirty="0" err="1" smtClean="0"/>
              <a:t>khusus</a:t>
            </a:r>
            <a:r>
              <a:rPr lang="en-ID" dirty="0" smtClean="0"/>
              <a:t> </a:t>
            </a:r>
            <a:r>
              <a:rPr lang="en-ID" dirty="0" err="1" smtClean="0"/>
              <a:t>Karyawan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363" y="1929303"/>
            <a:ext cx="2037737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2400" dirty="0" smtClean="0"/>
              <a:t>1. </a:t>
            </a:r>
            <a:r>
              <a:rPr lang="en-ID" sz="2400" dirty="0" err="1" smtClean="0"/>
              <a:t>Karyawan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8635" y="2594320"/>
            <a:ext cx="8579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/>
              <a:t>Berikut</a:t>
            </a:r>
            <a:r>
              <a:rPr lang="en-ID" sz="2000" dirty="0" smtClean="0"/>
              <a:t> yang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dilakukan</a:t>
            </a:r>
            <a:r>
              <a:rPr lang="en-ID" sz="2000" dirty="0" smtClean="0"/>
              <a:t> </a:t>
            </a:r>
            <a:r>
              <a:rPr lang="en-ID" sz="2000" dirty="0" err="1" smtClean="0"/>
              <a:t>oleh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r>
              <a:rPr lang="en-ID" sz="2000" dirty="0" smtClean="0"/>
              <a:t> </a:t>
            </a:r>
            <a:r>
              <a:rPr lang="en-ID" sz="2000" dirty="0" err="1" smtClean="0"/>
              <a:t>terhadap</a:t>
            </a:r>
            <a:r>
              <a:rPr lang="en-ID" sz="2000" dirty="0" smtClean="0"/>
              <a:t> </a:t>
            </a:r>
            <a:r>
              <a:rPr lang="en-ID" sz="2000" dirty="0" err="1" smtClean="0"/>
              <a:t>sistem</a:t>
            </a:r>
            <a:r>
              <a:rPr lang="en-ID" sz="2000" dirty="0" smtClean="0"/>
              <a:t> :</a:t>
            </a:r>
          </a:p>
          <a:p>
            <a:pPr marL="342900" indent="-342900">
              <a:buFontTx/>
              <a:buChar char="-"/>
            </a:pPr>
            <a:r>
              <a:rPr lang="en-ID" sz="2000" dirty="0" smtClean="0"/>
              <a:t>Login </a:t>
            </a:r>
            <a:r>
              <a:rPr lang="en-ID" sz="2000" dirty="0" err="1" smtClean="0"/>
              <a:t>ke</a:t>
            </a:r>
            <a:r>
              <a:rPr lang="en-ID" sz="2000" dirty="0" smtClean="0"/>
              <a:t> website HRIS </a:t>
            </a:r>
            <a:r>
              <a:rPr lang="en-ID" sz="2000" dirty="0" err="1" smtClean="0"/>
              <a:t>sebagai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pPr marL="342900" indent="-342900">
              <a:buFontTx/>
              <a:buChar char="-"/>
            </a:pPr>
            <a:r>
              <a:rPr lang="en-ID" sz="2000" dirty="0" err="1" smtClean="0"/>
              <a:t>Ajukan</a:t>
            </a:r>
            <a:r>
              <a:rPr lang="en-ID" sz="2000" dirty="0" smtClean="0"/>
              <a:t> </a:t>
            </a:r>
            <a:r>
              <a:rPr lang="en-ID" sz="2000" dirty="0" err="1" smtClean="0"/>
              <a:t>Cuti</a:t>
            </a:r>
            <a:endParaRPr lang="en-ID" sz="2000" dirty="0" smtClean="0"/>
          </a:p>
        </p:txBody>
      </p:sp>
    </p:spTree>
    <p:extLst>
      <p:ext uri="{BB962C8B-B14F-4D97-AF65-F5344CB8AC3E}">
        <p14:creationId xmlns:p14="http://schemas.microsoft.com/office/powerpoint/2010/main" val="6559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2" y="1549401"/>
            <a:ext cx="10331450" cy="481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3637" y="2967335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451" y="410744"/>
            <a:ext cx="8997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Karyawan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melakukan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pengajuan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cuti</a:t>
            </a:r>
            <a:r>
              <a:rPr lang="en-ID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cek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sisa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cuti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6861" y="346840"/>
            <a:ext cx="10047556" cy="1400530"/>
          </a:xfrm>
        </p:spPr>
        <p:txBody>
          <a:bodyPr/>
          <a:lstStyle/>
          <a:p>
            <a:r>
              <a:rPr lang="en-ID" dirty="0" err="1" smtClean="0"/>
              <a:t>Aktor</a:t>
            </a:r>
            <a:r>
              <a:rPr lang="en-ID" dirty="0" smtClean="0"/>
              <a:t> – </a:t>
            </a:r>
            <a:r>
              <a:rPr lang="en-ID" dirty="0" err="1" smtClean="0"/>
              <a:t>aktor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err="1" smtClean="0"/>
              <a:t>dalam</a:t>
            </a:r>
            <a:r>
              <a:rPr lang="en-ID" dirty="0" smtClean="0"/>
              <a:t> Website HRIS </a:t>
            </a:r>
            <a:r>
              <a:rPr lang="en-ID" dirty="0" err="1" smtClean="0"/>
              <a:t>khusus</a:t>
            </a:r>
            <a:r>
              <a:rPr lang="en-ID" dirty="0" smtClean="0"/>
              <a:t> </a:t>
            </a:r>
            <a:r>
              <a:rPr lang="en-ID" dirty="0" err="1" smtClean="0"/>
              <a:t>Karyawan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363" y="1929303"/>
            <a:ext cx="3182281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2400" dirty="0" smtClean="0"/>
              <a:t>2. </a:t>
            </a:r>
            <a:r>
              <a:rPr lang="en-ID" sz="2400" dirty="0" err="1" smtClean="0"/>
              <a:t>Atasan</a:t>
            </a:r>
            <a:r>
              <a:rPr lang="en-ID" sz="2400" dirty="0" smtClean="0"/>
              <a:t> </a:t>
            </a:r>
            <a:r>
              <a:rPr lang="en-ID" sz="2400" dirty="0" err="1" smtClean="0"/>
              <a:t>Karyawan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8635" y="2594320"/>
            <a:ext cx="8579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/>
              <a:t>Berikut</a:t>
            </a:r>
            <a:r>
              <a:rPr lang="en-ID" sz="2000" dirty="0" smtClean="0"/>
              <a:t> yang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dilakukan</a:t>
            </a:r>
            <a:r>
              <a:rPr lang="en-ID" sz="2000" dirty="0" smtClean="0"/>
              <a:t> </a:t>
            </a:r>
            <a:r>
              <a:rPr lang="en-ID" sz="2000" dirty="0" err="1" smtClean="0"/>
              <a:t>oleh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r>
              <a:rPr lang="en-ID" sz="2000" dirty="0" smtClean="0"/>
              <a:t> </a:t>
            </a:r>
            <a:r>
              <a:rPr lang="en-ID" sz="2000" dirty="0" err="1" smtClean="0"/>
              <a:t>terhadap</a:t>
            </a:r>
            <a:r>
              <a:rPr lang="en-ID" sz="2000" dirty="0" smtClean="0"/>
              <a:t> </a:t>
            </a:r>
            <a:r>
              <a:rPr lang="en-ID" sz="2000" dirty="0" err="1" smtClean="0"/>
              <a:t>sistem</a:t>
            </a:r>
            <a:r>
              <a:rPr lang="en-ID" sz="2000" dirty="0" smtClean="0"/>
              <a:t> :</a:t>
            </a:r>
          </a:p>
          <a:p>
            <a:pPr marL="342900" indent="-342900">
              <a:buFontTx/>
              <a:buChar char="-"/>
            </a:pPr>
            <a:r>
              <a:rPr lang="en-ID" sz="2000" dirty="0" smtClean="0"/>
              <a:t>Login </a:t>
            </a:r>
            <a:r>
              <a:rPr lang="en-ID" sz="2000" dirty="0" err="1" smtClean="0"/>
              <a:t>ke</a:t>
            </a:r>
            <a:r>
              <a:rPr lang="en-ID" sz="2000" dirty="0" smtClean="0"/>
              <a:t> website HRIS </a:t>
            </a:r>
            <a:r>
              <a:rPr lang="en-ID" sz="2000" dirty="0" err="1" smtClean="0"/>
              <a:t>sebagai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pPr marL="342900" indent="-342900">
              <a:buFontTx/>
              <a:buChar char="-"/>
            </a:pPr>
            <a:r>
              <a:rPr lang="en-ID" sz="2000" dirty="0" err="1" smtClean="0"/>
              <a:t>Menyetujui</a:t>
            </a:r>
            <a:r>
              <a:rPr lang="en-ID" sz="2000" dirty="0" smtClean="0"/>
              <a:t> </a:t>
            </a:r>
            <a:r>
              <a:rPr lang="en-ID" sz="2000" dirty="0" err="1" smtClean="0"/>
              <a:t>atau</a:t>
            </a:r>
            <a:r>
              <a:rPr lang="en-ID" sz="2000" dirty="0" smtClean="0"/>
              <a:t> </a:t>
            </a:r>
            <a:r>
              <a:rPr lang="en-ID" sz="2000" dirty="0" err="1" smtClean="0"/>
              <a:t>tidak</a:t>
            </a:r>
            <a:r>
              <a:rPr lang="en-ID" sz="2000" dirty="0" smtClean="0"/>
              <a:t> </a:t>
            </a:r>
            <a:r>
              <a:rPr lang="en-ID" sz="2000" dirty="0" err="1" smtClean="0"/>
              <a:t>menyetujui</a:t>
            </a:r>
            <a:r>
              <a:rPr lang="en-ID" sz="2000" dirty="0" smtClean="0"/>
              <a:t> </a:t>
            </a:r>
            <a:r>
              <a:rPr lang="en-ID" sz="2000" dirty="0" err="1" smtClean="0"/>
              <a:t>pengajuan</a:t>
            </a:r>
            <a:r>
              <a:rPr lang="en-ID" sz="2000" dirty="0" smtClean="0"/>
              <a:t> </a:t>
            </a:r>
            <a:r>
              <a:rPr lang="en-ID" sz="2000" dirty="0" err="1" smtClean="0"/>
              <a:t>cuti</a:t>
            </a:r>
            <a:r>
              <a:rPr lang="en-ID" sz="2000" dirty="0" smtClean="0"/>
              <a:t> </a:t>
            </a:r>
            <a:r>
              <a:rPr lang="en-ID" sz="2000" dirty="0" err="1" smtClean="0"/>
              <a:t>karyawan</a:t>
            </a:r>
            <a:endParaRPr lang="en-ID" sz="2000" dirty="0" smtClean="0"/>
          </a:p>
        </p:txBody>
      </p:sp>
    </p:spTree>
    <p:extLst>
      <p:ext uri="{BB962C8B-B14F-4D97-AF65-F5344CB8AC3E}">
        <p14:creationId xmlns:p14="http://schemas.microsoft.com/office/powerpoint/2010/main" val="27952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03637" y="2967335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649" y="181273"/>
            <a:ext cx="9043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Atasan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Karyawan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menyetujui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menyetujui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karyawan</a:t>
            </a:r>
            <a:r>
              <a:rPr lang="en-ID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ID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cuti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8" y="1194990"/>
            <a:ext cx="11128082" cy="47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3416" cy="1400530"/>
          </a:xfrm>
        </p:spPr>
        <p:txBody>
          <a:bodyPr/>
          <a:lstStyle/>
          <a:p>
            <a:r>
              <a:rPr lang="en-ID" dirty="0" err="1" smtClean="0"/>
              <a:t>Usecase</a:t>
            </a:r>
            <a:r>
              <a:rPr lang="en-ID" dirty="0" smtClean="0"/>
              <a:t>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16" y="1429183"/>
            <a:ext cx="1080640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632" y="2098638"/>
            <a:ext cx="9404723" cy="1400530"/>
          </a:xfrm>
        </p:spPr>
        <p:txBody>
          <a:bodyPr/>
          <a:lstStyle/>
          <a:p>
            <a:pPr algn="ctr"/>
            <a:r>
              <a:rPr lang="en-ID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Tampilan</a:t>
            </a:r>
            <a: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ID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HRIS </a:t>
            </a:r>
            <a: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D" sz="4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Khusus</a:t>
            </a:r>
            <a:r>
              <a:rPr lang="en-ID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Admin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Login </a:t>
            </a:r>
            <a:r>
              <a:rPr lang="en-ID" dirty="0" err="1" smtClean="0"/>
              <a:t>sebagai</a:t>
            </a:r>
            <a:r>
              <a:rPr lang="en-ID" dirty="0" smtClean="0"/>
              <a:t> Admin di Website HRIS </a:t>
            </a:r>
            <a:r>
              <a:rPr lang="en-ID" dirty="0" err="1" smtClean="0"/>
              <a:t>Khusus</a:t>
            </a:r>
            <a:r>
              <a:rPr lang="en-ID" dirty="0" smtClean="0"/>
              <a:t> Admin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44687"/>
            <a:ext cx="10560954" cy="4430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6321"/>
            <a:ext cx="9404723" cy="1400530"/>
          </a:xfrm>
        </p:spPr>
        <p:txBody>
          <a:bodyPr/>
          <a:lstStyle/>
          <a:p>
            <a:r>
              <a:rPr lang="en-ID" sz="3600" dirty="0" err="1" smtClean="0"/>
              <a:t>Tampilan</a:t>
            </a:r>
            <a:r>
              <a:rPr lang="en-ID" sz="3600" dirty="0" smtClean="0"/>
              <a:t> Dashboard - Website HRIS </a:t>
            </a:r>
            <a:r>
              <a:rPr lang="en-ID" sz="3600" dirty="0" err="1" smtClean="0"/>
              <a:t>Khusus</a:t>
            </a:r>
            <a:r>
              <a:rPr lang="en-ID" sz="3600" dirty="0" smtClean="0"/>
              <a:t> Admin</a:t>
            </a:r>
            <a:br>
              <a:rPr lang="en-ID" sz="3600" dirty="0" smtClean="0"/>
            </a:b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1" y="1453651"/>
            <a:ext cx="10771189" cy="49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Aktor</a:t>
            </a:r>
            <a:r>
              <a:rPr lang="en-ID" dirty="0" smtClean="0"/>
              <a:t> – </a:t>
            </a:r>
            <a:r>
              <a:rPr lang="en-ID" dirty="0" err="1" smtClean="0"/>
              <a:t>aktor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err="1" smtClean="0"/>
              <a:t>dalam</a:t>
            </a:r>
            <a:r>
              <a:rPr lang="en-ID" dirty="0" smtClean="0"/>
              <a:t> Website HRIS </a:t>
            </a:r>
            <a:r>
              <a:rPr lang="en-ID" dirty="0" err="1" smtClean="0"/>
              <a:t>khusus</a:t>
            </a:r>
            <a:r>
              <a:rPr lang="en-ID" dirty="0" smtClean="0"/>
              <a:t> Admin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58179"/>
            <a:ext cx="221246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D" sz="2400" dirty="0" smtClean="0"/>
              <a:t>1. Admin HRD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58635" y="2546193"/>
            <a:ext cx="85796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/>
              <a:t>Berikut</a:t>
            </a:r>
            <a:r>
              <a:rPr lang="en-ID" sz="2000" dirty="0" smtClean="0"/>
              <a:t> yang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dilakukan</a:t>
            </a:r>
            <a:r>
              <a:rPr lang="en-ID" sz="2000" dirty="0" smtClean="0"/>
              <a:t> </a:t>
            </a:r>
            <a:r>
              <a:rPr lang="en-ID" sz="2000" dirty="0" err="1" smtClean="0"/>
              <a:t>oleh</a:t>
            </a:r>
            <a:r>
              <a:rPr lang="en-ID" sz="2000" dirty="0" smtClean="0"/>
              <a:t> Admin HRD </a:t>
            </a:r>
            <a:r>
              <a:rPr lang="en-ID" sz="2000" dirty="0" err="1" smtClean="0"/>
              <a:t>terhadap</a:t>
            </a:r>
            <a:r>
              <a:rPr lang="en-ID" sz="2000" dirty="0" smtClean="0"/>
              <a:t> system :</a:t>
            </a:r>
          </a:p>
          <a:p>
            <a:pPr marL="342900" indent="-342900">
              <a:buFontTx/>
              <a:buChar char="-"/>
            </a:pPr>
            <a:r>
              <a:rPr lang="en-ID" sz="2000" dirty="0" smtClean="0"/>
              <a:t>Login </a:t>
            </a:r>
            <a:r>
              <a:rPr lang="en-ID" sz="2000" dirty="0" err="1" smtClean="0"/>
              <a:t>ke</a:t>
            </a:r>
            <a:r>
              <a:rPr lang="en-ID" sz="2000" dirty="0" smtClean="0"/>
              <a:t> </a:t>
            </a:r>
            <a:r>
              <a:rPr lang="en-ID" sz="2000" dirty="0" err="1" smtClean="0"/>
              <a:t>sistem</a:t>
            </a:r>
            <a:r>
              <a:rPr lang="en-ID" sz="2000" dirty="0" smtClean="0"/>
              <a:t> HRIS</a:t>
            </a:r>
          </a:p>
          <a:p>
            <a:pPr marL="342900" indent="-342900">
              <a:buFontTx/>
              <a:buChar char="-"/>
            </a:pPr>
            <a:r>
              <a:rPr lang="en-ID" sz="2000" dirty="0" smtClean="0"/>
              <a:t>Input data-data master </a:t>
            </a:r>
            <a:r>
              <a:rPr lang="en-ID" sz="2000" dirty="0" err="1" smtClean="0"/>
              <a:t>meliputi</a:t>
            </a:r>
            <a:r>
              <a:rPr lang="en-ID" sz="2000" dirty="0" smtClean="0"/>
              <a:t> :</a:t>
            </a:r>
          </a:p>
          <a:p>
            <a:r>
              <a:rPr lang="en-ID" sz="2000" dirty="0" smtClean="0"/>
              <a:t>  	- Master </a:t>
            </a:r>
            <a:r>
              <a:rPr lang="en-ID" sz="2000" dirty="0" err="1" smtClean="0"/>
              <a:t>Karyawan</a:t>
            </a:r>
            <a:endParaRPr lang="en-ID" sz="2000" dirty="0" smtClean="0"/>
          </a:p>
          <a:p>
            <a:r>
              <a:rPr lang="en-ID" sz="2000" dirty="0"/>
              <a:t>	</a:t>
            </a:r>
            <a:r>
              <a:rPr lang="en-ID" sz="2000" dirty="0" smtClean="0"/>
              <a:t>- Master Perusahaan</a:t>
            </a:r>
          </a:p>
          <a:p>
            <a:r>
              <a:rPr lang="en-ID" sz="2000" dirty="0"/>
              <a:t>	</a:t>
            </a:r>
            <a:r>
              <a:rPr lang="en-ID" sz="2000" dirty="0" smtClean="0"/>
              <a:t>- Master </a:t>
            </a:r>
            <a:r>
              <a:rPr lang="en-ID" sz="2000" dirty="0" err="1" smtClean="0"/>
              <a:t>Departmen</a:t>
            </a:r>
            <a:endParaRPr lang="en-ID" sz="2000" dirty="0" smtClean="0"/>
          </a:p>
          <a:p>
            <a:r>
              <a:rPr lang="en-ID" sz="2000" dirty="0"/>
              <a:t>	</a:t>
            </a:r>
            <a:r>
              <a:rPr lang="en-ID" sz="2000" dirty="0" smtClean="0"/>
              <a:t>- Master </a:t>
            </a:r>
            <a:r>
              <a:rPr lang="en-ID" sz="2000" dirty="0" err="1" smtClean="0"/>
              <a:t>Jabatan</a:t>
            </a:r>
            <a:endParaRPr lang="en-ID" sz="2000" dirty="0" smtClean="0"/>
          </a:p>
          <a:p>
            <a:r>
              <a:rPr lang="en-ID" sz="2000" dirty="0"/>
              <a:t>	</a:t>
            </a:r>
            <a:r>
              <a:rPr lang="en-ID" sz="2000" dirty="0" smtClean="0"/>
              <a:t>- Master Grade</a:t>
            </a:r>
          </a:p>
          <a:p>
            <a:r>
              <a:rPr lang="en-ID" sz="2000" dirty="0"/>
              <a:t>	</a:t>
            </a:r>
            <a:r>
              <a:rPr lang="en-ID" sz="2000" dirty="0" smtClean="0"/>
              <a:t>- Master Level</a:t>
            </a:r>
          </a:p>
          <a:p>
            <a:r>
              <a:rPr lang="en-ID" sz="2000" dirty="0"/>
              <a:t>	</a:t>
            </a:r>
            <a:r>
              <a:rPr lang="en-ID" sz="2000" dirty="0" smtClean="0"/>
              <a:t>- Master Warning Letter</a:t>
            </a:r>
          </a:p>
          <a:p>
            <a:r>
              <a:rPr lang="en-ID" sz="2000" dirty="0"/>
              <a:t>	</a:t>
            </a:r>
            <a:r>
              <a:rPr lang="en-ID" sz="2000" dirty="0" smtClean="0"/>
              <a:t>- Master 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37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1" y="133172"/>
            <a:ext cx="9404723" cy="1400530"/>
          </a:xfrm>
        </p:spPr>
        <p:txBody>
          <a:bodyPr/>
          <a:lstStyle/>
          <a:p>
            <a:r>
              <a:rPr lang="en-ID" sz="4000" dirty="0" smtClean="0"/>
              <a:t>Master </a:t>
            </a:r>
            <a:r>
              <a:rPr lang="en-ID" sz="3600" dirty="0" err="1" smtClean="0"/>
              <a:t>Karyawan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1" y="833437"/>
            <a:ext cx="11275885" cy="56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1" y="133172"/>
            <a:ext cx="9404723" cy="1400530"/>
          </a:xfrm>
        </p:spPr>
        <p:txBody>
          <a:bodyPr/>
          <a:lstStyle/>
          <a:p>
            <a:r>
              <a:rPr lang="en-ID" sz="4000" dirty="0" smtClean="0"/>
              <a:t>Master </a:t>
            </a:r>
            <a:r>
              <a:rPr lang="en-ID" sz="3600" dirty="0" smtClean="0"/>
              <a:t>Perusahaan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1" y="833437"/>
            <a:ext cx="1130141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291</Words>
  <Application>Microsoft Office PowerPoint</Application>
  <PresentationFormat>Widescreen</PresentationFormat>
  <Paragraphs>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HRIS – ATT GROUP</vt:lpstr>
      <vt:lpstr>Tampilan HRIS</vt:lpstr>
      <vt:lpstr>Usecase Diagram</vt:lpstr>
      <vt:lpstr>Tampilan Website HRIS  Khusus Admin </vt:lpstr>
      <vt:lpstr>Login sebagai Admin di Website HRIS Khusus Admin</vt:lpstr>
      <vt:lpstr>Tampilan Dashboard - Website HRIS Khusus Admin </vt:lpstr>
      <vt:lpstr>Aktor – aktor yang terlibat  dalam Website HRIS khusus Admin</vt:lpstr>
      <vt:lpstr>Master Karyawan</vt:lpstr>
      <vt:lpstr>Master Perusahaan</vt:lpstr>
      <vt:lpstr>Master Departmen</vt:lpstr>
      <vt:lpstr>Master Jabatan</vt:lpstr>
      <vt:lpstr>Master Grade</vt:lpstr>
      <vt:lpstr>Master Level</vt:lpstr>
      <vt:lpstr>Aktor – actor yang terlibat  dalam Website HRIS khusus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Aktor – aktor yang terlibat  dalam Website HRIS khusus Admin</vt:lpstr>
      <vt:lpstr>PowerPoint Presentation</vt:lpstr>
      <vt:lpstr>PowerPoint Presentation</vt:lpstr>
      <vt:lpstr>Tampilan Website HRIS Khusus Karyawan </vt:lpstr>
      <vt:lpstr>Aktor – aktor yang terlibat  dalam Website HRIS khusus Karyawan</vt:lpstr>
      <vt:lpstr>PowerPoint Presentation</vt:lpstr>
      <vt:lpstr>Aktor – aktor yang terlibat  dalam Website HRIS khusus Karyawan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HRIS – ATT GROUP</dc:title>
  <dc:creator>Windows User</dc:creator>
  <cp:lastModifiedBy>Windows User</cp:lastModifiedBy>
  <cp:revision>11</cp:revision>
  <dcterms:created xsi:type="dcterms:W3CDTF">2020-07-06T06:43:25Z</dcterms:created>
  <dcterms:modified xsi:type="dcterms:W3CDTF">2020-07-06T08:28:14Z</dcterms:modified>
</cp:coreProperties>
</file>