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58" r:id="rId5"/>
    <p:sldId id="272" r:id="rId6"/>
    <p:sldId id="273" r:id="rId7"/>
    <p:sldId id="267" r:id="rId8"/>
    <p:sldId id="268" r:id="rId9"/>
    <p:sldId id="261" r:id="rId10"/>
    <p:sldId id="269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09B04-4AFB-4A08-9278-61E6512BBB4A}" v="413" dt="2021-12-07T20:27:50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39" autoAdjust="0"/>
  </p:normalViewPr>
  <p:slideViewPr>
    <p:cSldViewPr snapToGrid="0">
      <p:cViewPr varScale="1">
        <p:scale>
          <a:sx n="97" d="100"/>
          <a:sy n="97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 Sharma" userId="ebee879df5ce4c31" providerId="LiveId" clId="{52709B04-4AFB-4A08-9278-61E6512BBB4A}"/>
    <pc:docChg chg="undo custSel addSld delSld modSld sldOrd modMainMaster">
      <pc:chgData name="Apoorv Sharma" userId="ebee879df5ce4c31" providerId="LiveId" clId="{52709B04-4AFB-4A08-9278-61E6512BBB4A}" dt="2021-12-08T21:50:13.784" v="1990" actId="1076"/>
      <pc:docMkLst>
        <pc:docMk/>
      </pc:docMkLst>
      <pc:sldChg chg="addSp delSp modSp mod modTransition setBg delDesignElem">
        <pc:chgData name="Apoorv Sharma" userId="ebee879df5ce4c31" providerId="LiveId" clId="{52709B04-4AFB-4A08-9278-61E6512BBB4A}" dt="2021-12-08T21:46:42.221" v="1984" actId="20577"/>
        <pc:sldMkLst>
          <pc:docMk/>
          <pc:sldMk cId="2708709945" sldId="256"/>
        </pc:sldMkLst>
        <pc:spChg chg="mod">
          <ac:chgData name="Apoorv Sharma" userId="ebee879df5ce4c31" providerId="LiveId" clId="{52709B04-4AFB-4A08-9278-61E6512BBB4A}" dt="2021-12-08T21:46:42.221" v="1984" actId="20577"/>
          <ac:spMkLst>
            <pc:docMk/>
            <pc:sldMk cId="2708709945" sldId="256"/>
            <ac:spMk id="2" creationId="{BAC3F9B7-1AED-480C-888A-1AFA59187AF9}"/>
          </ac:spMkLst>
        </pc:spChg>
        <pc:spChg chg="add del">
          <ac:chgData name="Apoorv Sharma" userId="ebee879df5ce4c31" providerId="LiveId" clId="{52709B04-4AFB-4A08-9278-61E6512BBB4A}" dt="2021-12-05T20:19:35.439" v="10"/>
          <ac:spMkLst>
            <pc:docMk/>
            <pc:sldMk cId="2708709945" sldId="256"/>
            <ac:spMk id="71" creationId="{0671A8AE-40A1-4631-A6B8-581AFF065482}"/>
          </ac:spMkLst>
        </pc:spChg>
        <pc:spChg chg="add del">
          <ac:chgData name="Apoorv Sharma" userId="ebee879df5ce4c31" providerId="LiveId" clId="{52709B04-4AFB-4A08-9278-61E6512BBB4A}" dt="2021-12-05T20:19:35.439" v="10"/>
          <ac:spMkLst>
            <pc:docMk/>
            <pc:sldMk cId="2708709945" sldId="256"/>
            <ac:spMk id="73" creationId="{AB58EF07-17C2-48CF-ABB0-EEF1F17CB8F0}"/>
          </ac:spMkLst>
        </pc:spChg>
        <pc:spChg chg="add del">
          <ac:chgData name="Apoorv Sharma" userId="ebee879df5ce4c31" providerId="LiveId" clId="{52709B04-4AFB-4A08-9278-61E6512BBB4A}" dt="2021-12-05T20:19:35.439" v="10"/>
          <ac:spMkLst>
            <pc:docMk/>
            <pc:sldMk cId="2708709945" sldId="256"/>
            <ac:spMk id="75" creationId="{AF2F604E-43BE-4DC3-B983-E071523364F8}"/>
          </ac:spMkLst>
        </pc:spChg>
        <pc:spChg chg="add del">
          <ac:chgData name="Apoorv Sharma" userId="ebee879df5ce4c31" providerId="LiveId" clId="{52709B04-4AFB-4A08-9278-61E6512BBB4A}" dt="2021-12-05T20:19:35.439" v="10"/>
          <ac:spMkLst>
            <pc:docMk/>
            <pc:sldMk cId="2708709945" sldId="256"/>
            <ac:spMk id="77" creationId="{08C9B587-E65E-4B52-B37C-ABEBB6E87928}"/>
          </ac:spMkLst>
        </pc:spChg>
      </pc:sldChg>
      <pc:sldChg chg="addSp delSp modSp mod modTransition delDesignElem modNotesTx">
        <pc:chgData name="Apoorv Sharma" userId="ebee879df5ce4c31" providerId="LiveId" clId="{52709B04-4AFB-4A08-9278-61E6512BBB4A}" dt="2021-12-06T18:13:58.790" v="1753"/>
        <pc:sldMkLst>
          <pc:docMk/>
          <pc:sldMk cId="17733275" sldId="257"/>
        </pc:sldMkLst>
        <pc:spChg chg="add del">
          <ac:chgData name="Apoorv Sharma" userId="ebee879df5ce4c31" providerId="LiveId" clId="{52709B04-4AFB-4A08-9278-61E6512BBB4A}" dt="2021-12-05T20:32:59.797" v="229" actId="26606"/>
          <ac:spMkLst>
            <pc:docMk/>
            <pc:sldMk cId="17733275" sldId="257"/>
            <ac:spMk id="75" creationId="{0205D939-00C4-4F2E-9797-3170DD040D90}"/>
          </ac:spMkLst>
        </pc:spChg>
        <pc:spChg chg="add del">
          <ac:chgData name="Apoorv Sharma" userId="ebee879df5ce4c31" providerId="LiveId" clId="{52709B04-4AFB-4A08-9278-61E6512BBB4A}" dt="2021-12-05T20:32:59.797" v="229" actId="26606"/>
          <ac:spMkLst>
            <pc:docMk/>
            <pc:sldMk cId="17733275" sldId="257"/>
            <ac:spMk id="77" creationId="{38EE4E44-1403-472B-8C01-D354CB8F5AE7}"/>
          </ac:spMkLst>
        </pc:spChg>
        <pc:spChg chg="add del">
          <ac:chgData name="Apoorv Sharma" userId="ebee879df5ce4c31" providerId="LiveId" clId="{52709B04-4AFB-4A08-9278-61E6512BBB4A}" dt="2021-12-05T20:32:59.797" v="229" actId="26606"/>
          <ac:spMkLst>
            <pc:docMk/>
            <pc:sldMk cId="17733275" sldId="257"/>
            <ac:spMk id="79" creationId="{583CCE40-4C5F-42D3-86D9-7892AD1E98E3}"/>
          </ac:spMkLst>
        </pc:spChg>
        <pc:spChg chg="add del">
          <ac:chgData name="Apoorv Sharma" userId="ebee879df5ce4c31" providerId="LiveId" clId="{52709B04-4AFB-4A08-9278-61E6512BBB4A}" dt="2021-12-05T20:32:59.801" v="230" actId="26606"/>
          <ac:spMkLst>
            <pc:docMk/>
            <pc:sldMk cId="17733275" sldId="257"/>
            <ac:spMk id="2054" creationId="{80CCAACE-815D-4A79-875A-B7EFC28F7D2B}"/>
          </ac:spMkLst>
        </pc:spChg>
        <pc:spChg chg="add">
          <ac:chgData name="Apoorv Sharma" userId="ebee879df5ce4c31" providerId="LiveId" clId="{52709B04-4AFB-4A08-9278-61E6512BBB4A}" dt="2021-12-05T20:32:59.801" v="230" actId="26606"/>
          <ac:spMkLst>
            <pc:docMk/>
            <pc:sldMk cId="17733275" sldId="257"/>
            <ac:spMk id="2056" creationId="{D99D2C73-08B0-4F6B-A8E9-4651E6BDBE48}"/>
          </ac:spMkLst>
        </pc:spChg>
        <pc:spChg chg="add">
          <ac:chgData name="Apoorv Sharma" userId="ebee879df5ce4c31" providerId="LiveId" clId="{52709B04-4AFB-4A08-9278-61E6512BBB4A}" dt="2021-12-05T20:32:59.801" v="230" actId="26606"/>
          <ac:spMkLst>
            <pc:docMk/>
            <pc:sldMk cId="17733275" sldId="257"/>
            <ac:spMk id="2057" creationId="{968DB88C-7EF2-487C-85D1-848F61F13E3F}"/>
          </ac:spMkLst>
        </pc:spChg>
        <pc:picChg chg="mod">
          <ac:chgData name="Apoorv Sharma" userId="ebee879df5ce4c31" providerId="LiveId" clId="{52709B04-4AFB-4A08-9278-61E6512BBB4A}" dt="2021-12-05T20:32:59.801" v="230" actId="26606"/>
          <ac:picMkLst>
            <pc:docMk/>
            <pc:sldMk cId="17733275" sldId="257"/>
            <ac:picMk id="2050" creationId="{77B6F7AC-561A-47E1-B209-2C0FDC149A54}"/>
          </ac:picMkLst>
        </pc:picChg>
        <pc:picChg chg="mod">
          <ac:chgData name="Apoorv Sharma" userId="ebee879df5ce4c31" providerId="LiveId" clId="{52709B04-4AFB-4A08-9278-61E6512BBB4A}" dt="2021-12-05T20:32:59.801" v="230" actId="26606"/>
          <ac:picMkLst>
            <pc:docMk/>
            <pc:sldMk cId="17733275" sldId="257"/>
            <ac:picMk id="2052" creationId="{2672B340-B60A-4322-B867-AF33A14F5F92}"/>
          </ac:picMkLst>
        </pc:picChg>
      </pc:sldChg>
      <pc:sldChg chg="addSp delSp modSp new mod modTransition setBg setClrOvrMap delDesignElem modNotesTx">
        <pc:chgData name="Apoorv Sharma" userId="ebee879df5ce4c31" providerId="LiveId" clId="{52709B04-4AFB-4A08-9278-61E6512BBB4A}" dt="2021-12-06T18:13:58.790" v="1753"/>
        <pc:sldMkLst>
          <pc:docMk/>
          <pc:sldMk cId="3160780479" sldId="258"/>
        </pc:sldMkLst>
        <pc:spChg chg="del mod">
          <ac:chgData name="Apoorv Sharma" userId="ebee879df5ce4c31" providerId="LiveId" clId="{52709B04-4AFB-4A08-9278-61E6512BBB4A}" dt="2021-12-05T20:31:22.433" v="218" actId="478"/>
          <ac:spMkLst>
            <pc:docMk/>
            <pc:sldMk cId="3160780479" sldId="258"/>
            <ac:spMk id="2" creationId="{4E5B09A1-6BB6-42D3-B52A-70C03BE5AF38}"/>
          </ac:spMkLst>
        </pc:spChg>
        <pc:spChg chg="del mod">
          <ac:chgData name="Apoorv Sharma" userId="ebee879df5ce4c31" providerId="LiveId" clId="{52709B04-4AFB-4A08-9278-61E6512BBB4A}" dt="2021-12-05T20:31:22.433" v="218" actId="478"/>
          <ac:spMkLst>
            <pc:docMk/>
            <pc:sldMk cId="3160780479" sldId="258"/>
            <ac:spMk id="3" creationId="{41FFD882-3931-427E-A71A-C935C90BBDFD}"/>
          </ac:spMkLst>
        </pc:spChg>
        <pc:spChg chg="add del">
          <ac:chgData name="Apoorv Sharma" userId="ebee879df5ce4c31" providerId="LiveId" clId="{52709B04-4AFB-4A08-9278-61E6512BBB4A}" dt="2021-12-05T20:19:18.376" v="2" actId="26606"/>
          <ac:spMkLst>
            <pc:docMk/>
            <pc:sldMk cId="3160780479" sldId="258"/>
            <ac:spMk id="8" creationId="{4E65CDE2-194C-4A17-9E3C-017E8A8970E2}"/>
          </ac:spMkLst>
        </pc:spChg>
        <pc:spChg chg="add del">
          <ac:chgData name="Apoorv Sharma" userId="ebee879df5ce4c31" providerId="LiveId" clId="{52709B04-4AFB-4A08-9278-61E6512BBB4A}" dt="2021-12-05T20:19:20.696" v="4" actId="26606"/>
          <ac:spMkLst>
            <pc:docMk/>
            <pc:sldMk cId="3160780479" sldId="258"/>
            <ac:spMk id="13" creationId="{B95B9BA8-1D69-4796-85F5-B6D0BD52354B}"/>
          </ac:spMkLst>
        </pc:spChg>
        <pc:spChg chg="add del">
          <ac:chgData name="Apoorv Sharma" userId="ebee879df5ce4c31" providerId="LiveId" clId="{52709B04-4AFB-4A08-9278-61E6512BBB4A}" dt="2021-12-05T20:32:51.425" v="227" actId="26606"/>
          <ac:spMkLst>
            <pc:docMk/>
            <pc:sldMk cId="3160780479" sldId="258"/>
            <ac:spMk id="16" creationId="{4E65CDE2-194C-4A17-9E3C-017E8A8970E2}"/>
          </ac:spMkLst>
        </pc:spChg>
        <pc:spChg chg="add del">
          <ac:chgData name="Apoorv Sharma" userId="ebee879df5ce4c31" providerId="LiveId" clId="{52709B04-4AFB-4A08-9278-61E6512BBB4A}" dt="2021-12-05T20:32:49.765" v="224" actId="26606"/>
          <ac:spMkLst>
            <pc:docMk/>
            <pc:sldMk cId="3160780479" sldId="258"/>
            <ac:spMk id="73" creationId="{80CCAACE-815D-4A79-875A-B7EFC28F7D2B}"/>
          </ac:spMkLst>
        </pc:spChg>
        <pc:spChg chg="add">
          <ac:chgData name="Apoorv Sharma" userId="ebee879df5ce4c31" providerId="LiveId" clId="{52709B04-4AFB-4A08-9278-61E6512BBB4A}" dt="2021-12-05T20:32:51.425" v="227" actId="26606"/>
          <ac:spMkLst>
            <pc:docMk/>
            <pc:sldMk cId="3160780479" sldId="258"/>
            <ac:spMk id="75" creationId="{968DB88C-7EF2-487C-85D1-848F61F13E3F}"/>
          </ac:spMkLst>
        </pc:spChg>
        <pc:spChg chg="add del">
          <ac:chgData name="Apoorv Sharma" userId="ebee879df5ce4c31" providerId="LiveId" clId="{52709B04-4AFB-4A08-9278-61E6512BBB4A}" dt="2021-12-05T20:32:51.420" v="226" actId="26606"/>
          <ac:spMkLst>
            <pc:docMk/>
            <pc:sldMk cId="3160780479" sldId="258"/>
            <ac:spMk id="3078" creationId="{11BE3FA7-0D70-4431-814F-D8C40576EA93}"/>
          </ac:spMkLst>
        </pc:spChg>
        <pc:spChg chg="add">
          <ac:chgData name="Apoorv Sharma" userId="ebee879df5ce4c31" providerId="LiveId" clId="{52709B04-4AFB-4A08-9278-61E6512BBB4A}" dt="2021-12-05T20:32:51.425" v="227" actId="26606"/>
          <ac:spMkLst>
            <pc:docMk/>
            <pc:sldMk cId="3160780479" sldId="258"/>
            <ac:spMk id="3080" creationId="{D99D2C73-08B0-4F6B-A8E9-4651E6BDBE48}"/>
          </ac:spMkLst>
        </pc:spChg>
        <pc:grpChg chg="add del">
          <ac:chgData name="Apoorv Sharma" userId="ebee879df5ce4c31" providerId="LiveId" clId="{52709B04-4AFB-4A08-9278-61E6512BBB4A}" dt="2021-12-05T20:19:20.696" v="4" actId="26606"/>
          <ac:grpSpMkLst>
            <pc:docMk/>
            <pc:sldMk cId="3160780479" sldId="258"/>
            <ac:grpSpMk id="14" creationId="{4728F330-19FB-4D39-BD0F-53032ABFEB7F}"/>
          </ac:grpSpMkLst>
        </pc:grpChg>
        <pc:picChg chg="add mod">
          <ac:chgData name="Apoorv Sharma" userId="ebee879df5ce4c31" providerId="LiveId" clId="{52709B04-4AFB-4A08-9278-61E6512BBB4A}" dt="2021-12-05T20:32:51.425" v="227" actId="26606"/>
          <ac:picMkLst>
            <pc:docMk/>
            <pc:sldMk cId="3160780479" sldId="258"/>
            <ac:picMk id="3074" creationId="{67F88A52-3E05-4979-96C8-733A5804B55E}"/>
          </ac:picMkLst>
        </pc:picChg>
        <pc:picChg chg="add mod">
          <ac:chgData name="Apoorv Sharma" userId="ebee879df5ce4c31" providerId="LiveId" clId="{52709B04-4AFB-4A08-9278-61E6512BBB4A}" dt="2021-12-05T20:32:51.425" v="227" actId="26606"/>
          <ac:picMkLst>
            <pc:docMk/>
            <pc:sldMk cId="3160780479" sldId="258"/>
            <ac:picMk id="3076" creationId="{0C0F98A2-9BA3-49FE-9764-2431E838AC5B}"/>
          </ac:picMkLst>
        </pc:picChg>
        <pc:cxnChg chg="add del">
          <ac:chgData name="Apoorv Sharma" userId="ebee879df5ce4c31" providerId="LiveId" clId="{52709B04-4AFB-4A08-9278-61E6512BBB4A}" dt="2021-12-05T20:19:18.376" v="2" actId="26606"/>
          <ac:cxnSpMkLst>
            <pc:docMk/>
            <pc:sldMk cId="3160780479" sldId="258"/>
            <ac:cxnSpMk id="10" creationId="{F2AE495E-2AAF-4BC1-87A5-331009D82896}"/>
          </ac:cxnSpMkLst>
        </pc:cxnChg>
        <pc:cxnChg chg="add del">
          <ac:chgData name="Apoorv Sharma" userId="ebee879df5ce4c31" providerId="LiveId" clId="{52709B04-4AFB-4A08-9278-61E6512BBB4A}" dt="2021-12-05T20:32:51.425" v="227" actId="26606"/>
          <ac:cxnSpMkLst>
            <pc:docMk/>
            <pc:sldMk cId="3160780479" sldId="258"/>
            <ac:cxnSpMk id="17" creationId="{F2AE495E-2AAF-4BC1-87A5-331009D82896}"/>
          </ac:cxnSpMkLst>
        </pc:cxnChg>
      </pc:sldChg>
      <pc:sldChg chg="new del">
        <pc:chgData name="Apoorv Sharma" userId="ebee879df5ce4c31" providerId="LiveId" clId="{52709B04-4AFB-4A08-9278-61E6512BBB4A}" dt="2021-12-05T20:40:13.511" v="236" actId="2696"/>
        <pc:sldMkLst>
          <pc:docMk/>
          <pc:sldMk cId="190923362" sldId="259"/>
        </pc:sldMkLst>
      </pc:sldChg>
      <pc:sldChg chg="delSp add del setBg delDesignElem">
        <pc:chgData name="Apoorv Sharma" userId="ebee879df5ce4c31" providerId="LiveId" clId="{52709B04-4AFB-4A08-9278-61E6512BBB4A}" dt="2021-12-05T20:40:10.660" v="235" actId="2696"/>
        <pc:sldMkLst>
          <pc:docMk/>
          <pc:sldMk cId="4033853166" sldId="260"/>
        </pc:sldMkLst>
        <pc:spChg chg="del">
          <ac:chgData name="Apoorv Sharma" userId="ebee879df5ce4c31" providerId="LiveId" clId="{52709B04-4AFB-4A08-9278-61E6512BBB4A}" dt="2021-12-05T20:40:02.885" v="233"/>
          <ac:spMkLst>
            <pc:docMk/>
            <pc:sldMk cId="4033853166" sldId="260"/>
            <ac:spMk id="75" creationId="{968DB88C-7EF2-487C-85D1-848F61F13E3F}"/>
          </ac:spMkLst>
        </pc:spChg>
        <pc:spChg chg="del">
          <ac:chgData name="Apoorv Sharma" userId="ebee879df5ce4c31" providerId="LiveId" clId="{52709B04-4AFB-4A08-9278-61E6512BBB4A}" dt="2021-12-05T20:40:02.885" v="233"/>
          <ac:spMkLst>
            <pc:docMk/>
            <pc:sldMk cId="4033853166" sldId="260"/>
            <ac:spMk id="3080" creationId="{D99D2C73-08B0-4F6B-A8E9-4651E6BDBE48}"/>
          </ac:spMkLst>
        </pc:spChg>
      </pc:sldChg>
      <pc:sldChg chg="addSp delSp modSp add mod modTransition setBg setClrOvrMap">
        <pc:chgData name="Apoorv Sharma" userId="ebee879df5ce4c31" providerId="LiveId" clId="{52709B04-4AFB-4A08-9278-61E6512BBB4A}" dt="2021-12-06T18:13:58.790" v="1753"/>
        <pc:sldMkLst>
          <pc:docMk/>
          <pc:sldMk cId="3644583465" sldId="261"/>
        </pc:sldMkLst>
        <pc:spChg chg="add del">
          <ac:chgData name="Apoorv Sharma" userId="ebee879df5ce4c31" providerId="LiveId" clId="{52709B04-4AFB-4A08-9278-61E6512BBB4A}" dt="2021-12-06T01:14:44.617" v="363" actId="26606"/>
          <ac:spMkLst>
            <pc:docMk/>
            <pc:sldMk cId="3644583465" sldId="261"/>
            <ac:spMk id="75" creationId="{968DB88C-7EF2-487C-85D1-848F61F13E3F}"/>
          </ac:spMkLst>
        </pc:spChg>
        <pc:spChg chg="add">
          <ac:chgData name="Apoorv Sharma" userId="ebee879df5ce4c31" providerId="LiveId" clId="{52709B04-4AFB-4A08-9278-61E6512BBB4A}" dt="2021-12-06T01:14:44.617" v="363" actId="26606"/>
          <ac:spMkLst>
            <pc:docMk/>
            <pc:sldMk cId="3644583465" sldId="261"/>
            <ac:spMk id="140" creationId="{D99D2C73-08B0-4F6B-A8E9-4651E6BDBE48}"/>
          </ac:spMkLst>
        </pc:spChg>
        <pc:spChg chg="add">
          <ac:chgData name="Apoorv Sharma" userId="ebee879df5ce4c31" providerId="LiveId" clId="{52709B04-4AFB-4A08-9278-61E6512BBB4A}" dt="2021-12-06T01:14:44.617" v="363" actId="26606"/>
          <ac:spMkLst>
            <pc:docMk/>
            <pc:sldMk cId="3644583465" sldId="261"/>
            <ac:spMk id="142" creationId="{968DB88C-7EF2-487C-85D1-848F61F13E3F}"/>
          </ac:spMkLst>
        </pc:spChg>
        <pc:spChg chg="add del">
          <ac:chgData name="Apoorv Sharma" userId="ebee879df5ce4c31" providerId="LiveId" clId="{52709B04-4AFB-4A08-9278-61E6512BBB4A}" dt="2021-12-06T01:14:44.617" v="363" actId="26606"/>
          <ac:spMkLst>
            <pc:docMk/>
            <pc:sldMk cId="3644583465" sldId="261"/>
            <ac:spMk id="3080" creationId="{D99D2C73-08B0-4F6B-A8E9-4651E6BDBE48}"/>
          </ac:spMkLst>
        </pc:spChg>
        <pc:picChg chg="add del mod">
          <ac:chgData name="Apoorv Sharma" userId="ebee879df5ce4c31" providerId="LiveId" clId="{52709B04-4AFB-4A08-9278-61E6512BBB4A}" dt="2021-12-05T20:42:34.090" v="261"/>
          <ac:picMkLst>
            <pc:docMk/>
            <pc:sldMk cId="3644583465" sldId="261"/>
            <ac:picMk id="8" creationId="{43292577-AEC8-48BC-AE0A-5877713CCDBB}"/>
          </ac:picMkLst>
        </pc:picChg>
        <pc:picChg chg="add del mod">
          <ac:chgData name="Apoorv Sharma" userId="ebee879df5ce4c31" providerId="LiveId" clId="{52709B04-4AFB-4A08-9278-61E6512BBB4A}" dt="2021-12-05T20:42:46.356" v="265" actId="21"/>
          <ac:picMkLst>
            <pc:docMk/>
            <pc:sldMk cId="3644583465" sldId="261"/>
            <ac:picMk id="9" creationId="{BA799114-DEB4-4909-943F-34A5A85BF475}"/>
          </ac:picMkLst>
        </pc:picChg>
        <pc:picChg chg="add mod">
          <ac:chgData name="Apoorv Sharma" userId="ebee879df5ce4c31" providerId="LiveId" clId="{52709B04-4AFB-4A08-9278-61E6512BBB4A}" dt="2021-12-06T01:14:42.587" v="362"/>
          <ac:picMkLst>
            <pc:docMk/>
            <pc:sldMk cId="3644583465" sldId="261"/>
            <ac:picMk id="11" creationId="{7AEB8076-85B5-47AB-AD00-2479DD7D9EA3}"/>
          </ac:picMkLst>
        </pc:picChg>
        <pc:picChg chg="del">
          <ac:chgData name="Apoorv Sharma" userId="ebee879df5ce4c31" providerId="LiveId" clId="{52709B04-4AFB-4A08-9278-61E6512BBB4A}" dt="2021-12-05T20:40:15.505" v="237" actId="478"/>
          <ac:picMkLst>
            <pc:docMk/>
            <pc:sldMk cId="3644583465" sldId="261"/>
            <ac:picMk id="3074" creationId="{67F88A52-3E05-4979-96C8-733A5804B55E}"/>
          </ac:picMkLst>
        </pc:picChg>
        <pc:picChg chg="del">
          <ac:chgData name="Apoorv Sharma" userId="ebee879df5ce4c31" providerId="LiveId" clId="{52709B04-4AFB-4A08-9278-61E6512BBB4A}" dt="2021-12-05T20:40:16.847" v="238" actId="478"/>
          <ac:picMkLst>
            <pc:docMk/>
            <pc:sldMk cId="3644583465" sldId="261"/>
            <ac:picMk id="3076" creationId="{0C0F98A2-9BA3-49FE-9764-2431E838AC5B}"/>
          </ac:picMkLst>
        </pc:picChg>
        <pc:picChg chg="add del mod">
          <ac:chgData name="Apoorv Sharma" userId="ebee879df5ce4c31" providerId="LiveId" clId="{52709B04-4AFB-4A08-9278-61E6512BBB4A}" dt="2021-12-05T20:41:57.975" v="249" actId="478"/>
          <ac:picMkLst>
            <pc:docMk/>
            <pc:sldMk cId="3644583465" sldId="261"/>
            <ac:picMk id="4098" creationId="{FFC62C1F-B0F8-4D2B-8C99-5068A6F4842F}"/>
          </ac:picMkLst>
        </pc:picChg>
        <pc:picChg chg="add del mod">
          <ac:chgData name="Apoorv Sharma" userId="ebee879df5ce4c31" providerId="LiveId" clId="{52709B04-4AFB-4A08-9278-61E6512BBB4A}" dt="2021-12-05T20:42:15.955" v="253" actId="21"/>
          <ac:picMkLst>
            <pc:docMk/>
            <pc:sldMk cId="3644583465" sldId="261"/>
            <ac:picMk id="4100" creationId="{08B7BF05-246B-4908-888C-8E2AF211F82C}"/>
          </ac:picMkLst>
        </pc:picChg>
        <pc:picChg chg="add mod ord">
          <ac:chgData name="Apoorv Sharma" userId="ebee879df5ce4c31" providerId="LiveId" clId="{52709B04-4AFB-4A08-9278-61E6512BBB4A}" dt="2021-12-06T01:14:44.617" v="363" actId="26606"/>
          <ac:picMkLst>
            <pc:docMk/>
            <pc:sldMk cId="3644583465" sldId="261"/>
            <ac:picMk id="4102" creationId="{639A78DE-3E2D-46EB-9380-CF72B189CB2D}"/>
          </ac:picMkLst>
        </pc:picChg>
      </pc:sldChg>
      <pc:sldChg chg="add del modTransition">
        <pc:chgData name="Apoorv Sharma" userId="ebee879df5ce4c31" providerId="LiveId" clId="{52709B04-4AFB-4A08-9278-61E6512BBB4A}" dt="2021-12-06T18:31:30.738" v="1852" actId="47"/>
        <pc:sldMkLst>
          <pc:docMk/>
          <pc:sldMk cId="170396446" sldId="262"/>
        </pc:sldMkLst>
      </pc:sldChg>
      <pc:sldChg chg="addSp delSp modSp add mod modTransition delAnim modAnim">
        <pc:chgData name="Apoorv Sharma" userId="ebee879df5ce4c31" providerId="LiveId" clId="{52709B04-4AFB-4A08-9278-61E6512BBB4A}" dt="2021-12-08T21:50:13.784" v="1990" actId="1076"/>
        <pc:sldMkLst>
          <pc:docMk/>
          <pc:sldMk cId="3444747875" sldId="263"/>
        </pc:sldMkLst>
        <pc:picChg chg="add del mod ord">
          <ac:chgData name="Apoorv Sharma" userId="ebee879df5ce4c31" providerId="LiveId" clId="{52709B04-4AFB-4A08-9278-61E6512BBB4A}" dt="2021-12-07T20:20:34.738" v="1933" actId="478"/>
          <ac:picMkLst>
            <pc:docMk/>
            <pc:sldMk cId="3444747875" sldId="263"/>
            <ac:picMk id="3" creationId="{078D9B6B-CBD6-4CAD-93BD-A8F92374982B}"/>
          </ac:picMkLst>
        </pc:picChg>
        <pc:picChg chg="add del mod">
          <ac:chgData name="Apoorv Sharma" userId="ebee879df5ce4c31" providerId="LiveId" clId="{52709B04-4AFB-4A08-9278-61E6512BBB4A}" dt="2021-12-07T20:21:15.524" v="1944" actId="21"/>
          <ac:picMkLst>
            <pc:docMk/>
            <pc:sldMk cId="3444747875" sldId="263"/>
            <ac:picMk id="5" creationId="{21F7BFA9-3C5D-4400-8CEE-E884630D0E6E}"/>
          </ac:picMkLst>
        </pc:picChg>
        <pc:picChg chg="add mod">
          <ac:chgData name="Apoorv Sharma" userId="ebee879df5ce4c31" providerId="LiveId" clId="{52709B04-4AFB-4A08-9278-61E6512BBB4A}" dt="2021-12-08T21:50:13.784" v="1990" actId="1076"/>
          <ac:picMkLst>
            <pc:docMk/>
            <pc:sldMk cId="3444747875" sldId="263"/>
            <ac:picMk id="11" creationId="{79944158-014F-4822-8959-25E216CBE2C0}"/>
          </ac:picMkLst>
        </pc:picChg>
        <pc:picChg chg="add del mod">
          <ac:chgData name="Apoorv Sharma" userId="ebee879df5ce4c31" providerId="LiveId" clId="{52709B04-4AFB-4A08-9278-61E6512BBB4A}" dt="2021-12-06T21:24:10.376" v="1900" actId="478"/>
          <ac:picMkLst>
            <pc:docMk/>
            <pc:sldMk cId="3444747875" sldId="263"/>
            <ac:picMk id="8194" creationId="{236FC3FB-35F5-4178-AE17-7EC2478B456A}"/>
          </ac:picMkLst>
        </pc:picChg>
        <pc:picChg chg="add del mod">
          <ac:chgData name="Apoorv Sharma" userId="ebee879df5ce4c31" providerId="LiveId" clId="{52709B04-4AFB-4A08-9278-61E6512BBB4A}" dt="2021-12-06T21:25:14.277" v="1910" actId="478"/>
          <ac:picMkLst>
            <pc:docMk/>
            <pc:sldMk cId="3444747875" sldId="263"/>
            <ac:picMk id="8196" creationId="{314E9864-071E-4C15-BA44-08A7479B1631}"/>
          </ac:picMkLst>
        </pc:picChg>
        <pc:picChg chg="add mod">
          <ac:chgData name="Apoorv Sharma" userId="ebee879df5ce4c31" providerId="LiveId" clId="{52709B04-4AFB-4A08-9278-61E6512BBB4A}" dt="2021-12-07T20:21:17.430" v="1945" actId="1076"/>
          <ac:picMkLst>
            <pc:docMk/>
            <pc:sldMk cId="3444747875" sldId="263"/>
            <ac:picMk id="8198" creationId="{020FF7FF-0241-4F78-834F-33644C89E395}"/>
          </ac:picMkLst>
        </pc:picChg>
      </pc:sldChg>
      <pc:sldChg chg="addSp delSp add del setBg delDesignElem">
        <pc:chgData name="Apoorv Sharma" userId="ebee879df5ce4c31" providerId="LiveId" clId="{52709B04-4AFB-4A08-9278-61E6512BBB4A}" dt="2021-12-05T20:40:24.805" v="243"/>
        <pc:sldMkLst>
          <pc:docMk/>
          <pc:sldMk cId="476782765" sldId="264"/>
        </pc:sldMkLst>
        <pc:spChg chg="add del">
          <ac:chgData name="Apoorv Sharma" userId="ebee879df5ce4c31" providerId="LiveId" clId="{52709B04-4AFB-4A08-9278-61E6512BBB4A}" dt="2021-12-05T20:40:24.805" v="243"/>
          <ac:spMkLst>
            <pc:docMk/>
            <pc:sldMk cId="476782765" sldId="264"/>
            <ac:spMk id="75" creationId="{968DB88C-7EF2-487C-85D1-848F61F13E3F}"/>
          </ac:spMkLst>
        </pc:spChg>
        <pc:spChg chg="add del">
          <ac:chgData name="Apoorv Sharma" userId="ebee879df5ce4c31" providerId="LiveId" clId="{52709B04-4AFB-4A08-9278-61E6512BBB4A}" dt="2021-12-05T20:40:24.805" v="243"/>
          <ac:spMkLst>
            <pc:docMk/>
            <pc:sldMk cId="476782765" sldId="264"/>
            <ac:spMk id="3080" creationId="{D99D2C73-08B0-4F6B-A8E9-4651E6BDBE48}"/>
          </ac:spMkLst>
        </pc:spChg>
      </pc:sldChg>
      <pc:sldChg chg="addSp delSp modSp add del mod ord modTransition setBg modNotesTx">
        <pc:chgData name="Apoorv Sharma" userId="ebee879df5ce4c31" providerId="LiveId" clId="{52709B04-4AFB-4A08-9278-61E6512BBB4A}" dt="2021-12-06T17:28:11.851" v="467" actId="2696"/>
        <pc:sldMkLst>
          <pc:docMk/>
          <pc:sldMk cId="3026377689" sldId="264"/>
        </pc:sldMkLst>
        <pc:spChg chg="add">
          <ac:chgData name="Apoorv Sharma" userId="ebee879df5ce4c31" providerId="LiveId" clId="{52709B04-4AFB-4A08-9278-61E6512BBB4A}" dt="2021-12-06T17:28:00.627" v="465" actId="26606"/>
          <ac:spMkLst>
            <pc:docMk/>
            <pc:sldMk cId="3026377689" sldId="264"/>
            <ac:spMk id="72" creationId="{42A4FC2C-047E-45A5-965D-8E1E3BF09BC6}"/>
          </ac:spMkLst>
        </pc:spChg>
        <pc:spChg chg="del">
          <ac:chgData name="Apoorv Sharma" userId="ebee879df5ce4c31" providerId="LiveId" clId="{52709B04-4AFB-4A08-9278-61E6512BBB4A}" dt="2021-12-06T17:25:31.552" v="454" actId="26606"/>
          <ac:spMkLst>
            <pc:docMk/>
            <pc:sldMk cId="3026377689" sldId="264"/>
            <ac:spMk id="75" creationId="{968DB88C-7EF2-487C-85D1-848F61F13E3F}"/>
          </ac:spMkLst>
        </pc:spChg>
        <pc:spChg chg="add del">
          <ac:chgData name="Apoorv Sharma" userId="ebee879df5ce4c31" providerId="LiveId" clId="{52709B04-4AFB-4A08-9278-61E6512BBB4A}" dt="2021-12-06T17:28:00.627" v="465" actId="26606"/>
          <ac:spMkLst>
            <pc:docMk/>
            <pc:sldMk cId="3026377689" sldId="264"/>
            <ac:spMk id="205" creationId="{5D9FC6AC-4A12-4825-8ABE-0732B8EF4D16}"/>
          </ac:spMkLst>
        </pc:spChg>
        <pc:spChg chg="del">
          <ac:chgData name="Apoorv Sharma" userId="ebee879df5ce4c31" providerId="LiveId" clId="{52709B04-4AFB-4A08-9278-61E6512BBB4A}" dt="2021-12-06T17:25:31.552" v="454" actId="26606"/>
          <ac:spMkLst>
            <pc:docMk/>
            <pc:sldMk cId="3026377689" sldId="264"/>
            <ac:spMk id="3080" creationId="{D99D2C73-08B0-4F6B-A8E9-4651E6BDBE48}"/>
          </ac:spMkLst>
        </pc:spChg>
        <pc:picChg chg="add del mod">
          <ac:chgData name="Apoorv Sharma" userId="ebee879df5ce4c31" providerId="LiveId" clId="{52709B04-4AFB-4A08-9278-61E6512BBB4A}" dt="2021-12-06T17:28:09.596" v="466" actId="21"/>
          <ac:picMkLst>
            <pc:docMk/>
            <pc:sldMk cId="3026377689" sldId="264"/>
            <ac:picMk id="1026" creationId="{6ACEEE90-E27F-47DE-932D-E029D216C99B}"/>
          </ac:picMkLst>
        </pc:picChg>
        <pc:picChg chg="add del mod">
          <ac:chgData name="Apoorv Sharma" userId="ebee879df5ce4c31" providerId="LiveId" clId="{52709B04-4AFB-4A08-9278-61E6512BBB4A}" dt="2021-12-06T01:15:08.933" v="367" actId="21"/>
          <ac:picMkLst>
            <pc:docMk/>
            <pc:sldMk cId="3026377689" sldId="264"/>
            <ac:picMk id="11266" creationId="{459F3EE2-6539-4F30-9E7F-5EF41F08103B}"/>
          </ac:picMkLst>
        </pc:picChg>
      </pc:sldChg>
      <pc:sldChg chg="addSp delSp modSp add del mod modTransition setBg delDesignElem">
        <pc:chgData name="Apoorv Sharma" userId="ebee879df5ce4c31" providerId="LiveId" clId="{52709B04-4AFB-4A08-9278-61E6512BBB4A}" dt="2021-12-06T17:43:09.085" v="762" actId="47"/>
        <pc:sldMkLst>
          <pc:docMk/>
          <pc:sldMk cId="3068814284" sldId="265"/>
        </pc:sldMkLst>
        <pc:spChg chg="add del mod">
          <ac:chgData name="Apoorv Sharma" userId="ebee879df5ce4c31" providerId="LiveId" clId="{52709B04-4AFB-4A08-9278-61E6512BBB4A}" dt="2021-12-05T20:53:06.361" v="287" actId="478"/>
          <ac:spMkLst>
            <pc:docMk/>
            <pc:sldMk cId="3068814284" sldId="265"/>
            <ac:spMk id="2" creationId="{8272E2AB-9E71-4F58-9B24-7D91A774566C}"/>
          </ac:spMkLst>
        </pc:spChg>
        <pc:spChg chg="del">
          <ac:chgData name="Apoorv Sharma" userId="ebee879df5ce4c31" providerId="LiveId" clId="{52709B04-4AFB-4A08-9278-61E6512BBB4A}" dt="2021-12-05T20:42:50.820" v="267"/>
          <ac:spMkLst>
            <pc:docMk/>
            <pc:sldMk cId="3068814284" sldId="265"/>
            <ac:spMk id="75" creationId="{968DB88C-7EF2-487C-85D1-848F61F13E3F}"/>
          </ac:spMkLst>
        </pc:spChg>
        <pc:spChg chg="del">
          <ac:chgData name="Apoorv Sharma" userId="ebee879df5ce4c31" providerId="LiveId" clId="{52709B04-4AFB-4A08-9278-61E6512BBB4A}" dt="2021-12-05T20:42:50.820" v="267"/>
          <ac:spMkLst>
            <pc:docMk/>
            <pc:sldMk cId="3068814284" sldId="265"/>
            <ac:spMk id="3080" creationId="{D99D2C73-08B0-4F6B-A8E9-4651E6BDBE48}"/>
          </ac:spMkLst>
        </pc:spChg>
        <pc:picChg chg="del">
          <ac:chgData name="Apoorv Sharma" userId="ebee879df5ce4c31" providerId="LiveId" clId="{52709B04-4AFB-4A08-9278-61E6512BBB4A}" dt="2021-12-05T20:42:53.751" v="268" actId="478"/>
          <ac:picMkLst>
            <pc:docMk/>
            <pc:sldMk cId="3068814284" sldId="265"/>
            <ac:picMk id="3074" creationId="{67F88A52-3E05-4979-96C8-733A5804B55E}"/>
          </ac:picMkLst>
        </pc:picChg>
        <pc:picChg chg="del">
          <ac:chgData name="Apoorv Sharma" userId="ebee879df5ce4c31" providerId="LiveId" clId="{52709B04-4AFB-4A08-9278-61E6512BBB4A}" dt="2021-12-05T20:42:53.751" v="268" actId="478"/>
          <ac:picMkLst>
            <pc:docMk/>
            <pc:sldMk cId="3068814284" sldId="265"/>
            <ac:picMk id="3076" creationId="{0C0F98A2-9BA3-49FE-9764-2431E838AC5B}"/>
          </ac:picMkLst>
        </pc:picChg>
        <pc:picChg chg="add del mod">
          <ac:chgData name="Apoorv Sharma" userId="ebee879df5ce4c31" providerId="LiveId" clId="{52709B04-4AFB-4A08-9278-61E6512BBB4A}" dt="2021-12-05T20:46:00.055" v="277" actId="478"/>
          <ac:picMkLst>
            <pc:docMk/>
            <pc:sldMk cId="3068814284" sldId="265"/>
            <ac:picMk id="6146" creationId="{5592901B-DC0F-408E-AB58-89D1E49FB15C}"/>
          </ac:picMkLst>
        </pc:picChg>
        <pc:picChg chg="add del mod">
          <ac:chgData name="Apoorv Sharma" userId="ebee879df5ce4c31" providerId="LiveId" clId="{52709B04-4AFB-4A08-9278-61E6512BBB4A}" dt="2021-12-05T20:49:39.680" v="280" actId="478"/>
          <ac:picMkLst>
            <pc:docMk/>
            <pc:sldMk cId="3068814284" sldId="265"/>
            <ac:picMk id="6148" creationId="{070414B3-0A3A-4900-829D-C3A2CFD7E069}"/>
          </ac:picMkLst>
        </pc:picChg>
        <pc:picChg chg="add mod">
          <ac:chgData name="Apoorv Sharma" userId="ebee879df5ce4c31" providerId="LiveId" clId="{52709B04-4AFB-4A08-9278-61E6512BBB4A}" dt="2021-12-05T20:54:21.193" v="316" actId="1076"/>
          <ac:picMkLst>
            <pc:docMk/>
            <pc:sldMk cId="3068814284" sldId="265"/>
            <ac:picMk id="6150" creationId="{0E967D1F-186E-4AA8-ABE0-2B2870DD8617}"/>
          </ac:picMkLst>
        </pc:picChg>
        <pc:cxnChg chg="add mod">
          <ac:chgData name="Apoorv Sharma" userId="ebee879df5ce4c31" providerId="LiveId" clId="{52709B04-4AFB-4A08-9278-61E6512BBB4A}" dt="2021-12-05T20:54:34.059" v="318" actId="1582"/>
          <ac:cxnSpMkLst>
            <pc:docMk/>
            <pc:sldMk cId="3068814284" sldId="265"/>
            <ac:cxnSpMk id="4" creationId="{2D6A03CA-C8F1-487E-9AEA-06472343483F}"/>
          </ac:cxnSpMkLst>
        </pc:cxnChg>
        <pc:cxnChg chg="add mod">
          <ac:chgData name="Apoorv Sharma" userId="ebee879df5ce4c31" providerId="LiveId" clId="{52709B04-4AFB-4A08-9278-61E6512BBB4A}" dt="2021-12-05T20:54:48.640" v="322" actId="14100"/>
          <ac:cxnSpMkLst>
            <pc:docMk/>
            <pc:sldMk cId="3068814284" sldId="265"/>
            <ac:cxnSpMk id="22" creationId="{F7A29995-5249-4BDA-8604-96AB0E123AD9}"/>
          </ac:cxnSpMkLst>
        </pc:cxnChg>
        <pc:cxnChg chg="add mod">
          <ac:chgData name="Apoorv Sharma" userId="ebee879df5ce4c31" providerId="LiveId" clId="{52709B04-4AFB-4A08-9278-61E6512BBB4A}" dt="2021-12-05T20:55:29.120" v="330" actId="14100"/>
          <ac:cxnSpMkLst>
            <pc:docMk/>
            <pc:sldMk cId="3068814284" sldId="265"/>
            <ac:cxnSpMk id="25" creationId="{EE08E226-AB90-4321-9AE9-64E63FC7F661}"/>
          </ac:cxnSpMkLst>
        </pc:cxnChg>
      </pc:sldChg>
      <pc:sldChg chg="addSp delSp modSp add del mod modTransition setBg setClrOvrMap">
        <pc:chgData name="Apoorv Sharma" userId="ebee879df5ce4c31" providerId="LiveId" clId="{52709B04-4AFB-4A08-9278-61E6512BBB4A}" dt="2021-12-06T17:46:54.667" v="1132" actId="2696"/>
        <pc:sldMkLst>
          <pc:docMk/>
          <pc:sldMk cId="441465023" sldId="266"/>
        </pc:sldMkLst>
        <pc:picChg chg="del">
          <ac:chgData name="Apoorv Sharma" userId="ebee879df5ce4c31" providerId="LiveId" clId="{52709B04-4AFB-4A08-9278-61E6512BBB4A}" dt="2021-12-05T20:43:38.384" v="274" actId="478"/>
          <ac:picMkLst>
            <pc:docMk/>
            <pc:sldMk cId="441465023" sldId="266"/>
            <ac:picMk id="6146" creationId="{5592901B-DC0F-408E-AB58-89D1E49FB15C}"/>
          </ac:picMkLst>
        </pc:picChg>
        <pc:picChg chg="add del mod">
          <ac:chgData name="Apoorv Sharma" userId="ebee879df5ce4c31" providerId="LiveId" clId="{52709B04-4AFB-4A08-9278-61E6512BBB4A}" dt="2021-12-06T01:05:34.144" v="335" actId="478"/>
          <ac:picMkLst>
            <pc:docMk/>
            <pc:sldMk cId="441465023" sldId="266"/>
            <ac:picMk id="8194" creationId="{B2A3D3D9-1001-4BE0-87AB-40F49F2763F2}"/>
          </ac:picMkLst>
        </pc:picChg>
        <pc:picChg chg="add">
          <ac:chgData name="Apoorv Sharma" userId="ebee879df5ce4c31" providerId="LiveId" clId="{52709B04-4AFB-4A08-9278-61E6512BBB4A}" dt="2021-12-06T01:05:34.695" v="336"/>
          <ac:picMkLst>
            <pc:docMk/>
            <pc:sldMk cId="441465023" sldId="266"/>
            <ac:picMk id="8196" creationId="{D1C6E08E-9178-44E2-A190-B53008D3C608}"/>
          </ac:picMkLst>
        </pc:picChg>
      </pc:sldChg>
      <pc:sldChg chg="addSp delSp modSp add mod modTransition setBg">
        <pc:chgData name="Apoorv Sharma" userId="ebee879df5ce4c31" providerId="LiveId" clId="{52709B04-4AFB-4A08-9278-61E6512BBB4A}" dt="2021-12-06T18:13:58.790" v="1753"/>
        <pc:sldMkLst>
          <pc:docMk/>
          <pc:sldMk cId="3682913404" sldId="267"/>
        </pc:sldMkLst>
        <pc:spChg chg="add">
          <ac:chgData name="Apoorv Sharma" userId="ebee879df5ce4c31" providerId="LiveId" clId="{52709B04-4AFB-4A08-9278-61E6512BBB4A}" dt="2021-12-06T01:09:58.472" v="341" actId="26606"/>
          <ac:spMkLst>
            <pc:docMk/>
            <pc:sldMk cId="3682913404" sldId="267"/>
            <ac:spMk id="77" creationId="{D99D2C73-08B0-4F6B-A8E9-4651E6BDBE48}"/>
          </ac:spMkLst>
        </pc:spChg>
        <pc:spChg chg="add">
          <ac:chgData name="Apoorv Sharma" userId="ebee879df5ce4c31" providerId="LiveId" clId="{52709B04-4AFB-4A08-9278-61E6512BBB4A}" dt="2021-12-06T01:09:58.472" v="341" actId="26606"/>
          <ac:spMkLst>
            <pc:docMk/>
            <pc:sldMk cId="3682913404" sldId="267"/>
            <ac:spMk id="79" creationId="{968DB88C-7EF2-487C-85D1-848F61F13E3F}"/>
          </ac:spMkLst>
        </pc:spChg>
        <pc:picChg chg="add del">
          <ac:chgData name="Apoorv Sharma" userId="ebee879df5ce4c31" providerId="LiveId" clId="{52709B04-4AFB-4A08-9278-61E6512BBB4A}" dt="2021-12-06T00:13:44.807" v="331" actId="478"/>
          <ac:picMkLst>
            <pc:docMk/>
            <pc:sldMk cId="3682913404" sldId="267"/>
            <ac:picMk id="7170" creationId="{B9CBC845-7A05-4BA5-ABF0-00469A078580}"/>
          </ac:picMkLst>
        </pc:picChg>
        <pc:picChg chg="add mod">
          <ac:chgData name="Apoorv Sharma" userId="ebee879df5ce4c31" providerId="LiveId" clId="{52709B04-4AFB-4A08-9278-61E6512BBB4A}" dt="2021-12-06T01:09:58.472" v="341" actId="26606"/>
          <ac:picMkLst>
            <pc:docMk/>
            <pc:sldMk cId="3682913404" sldId="267"/>
            <ac:picMk id="7172" creationId="{B8308DEC-DDE7-4716-AECD-0F3B63E87F00}"/>
          </ac:picMkLst>
        </pc:picChg>
        <pc:picChg chg="add del">
          <ac:chgData name="Apoorv Sharma" userId="ebee879df5ce4c31" providerId="LiveId" clId="{52709B04-4AFB-4A08-9278-61E6512BBB4A}" dt="2021-12-06T01:07:32.842" v="339" actId="478"/>
          <ac:picMkLst>
            <pc:docMk/>
            <pc:sldMk cId="3682913404" sldId="267"/>
            <ac:picMk id="7174" creationId="{DC7E8F8E-B668-401F-8B88-134FE5525E34}"/>
          </ac:picMkLst>
        </pc:picChg>
        <pc:picChg chg="add mod">
          <ac:chgData name="Apoorv Sharma" userId="ebee879df5ce4c31" providerId="LiveId" clId="{52709B04-4AFB-4A08-9278-61E6512BBB4A}" dt="2021-12-06T01:09:58.472" v="341" actId="26606"/>
          <ac:picMkLst>
            <pc:docMk/>
            <pc:sldMk cId="3682913404" sldId="267"/>
            <ac:picMk id="7176" creationId="{20937EC6-10F8-4074-89CA-FD9BA5949044}"/>
          </ac:picMkLst>
        </pc:picChg>
      </pc:sldChg>
      <pc:sldChg chg="addSp delSp modSp add mod ord modTransition">
        <pc:chgData name="Apoorv Sharma" userId="ebee879df5ce4c31" providerId="LiveId" clId="{52709B04-4AFB-4A08-9278-61E6512BBB4A}" dt="2021-12-06T18:21:11.638" v="1850" actId="20577"/>
        <pc:sldMkLst>
          <pc:docMk/>
          <pc:sldMk cId="1405455711" sldId="268"/>
        </pc:sldMkLst>
        <pc:spChg chg="add mod">
          <ac:chgData name="Apoorv Sharma" userId="ebee879df5ce4c31" providerId="LiveId" clId="{52709B04-4AFB-4A08-9278-61E6512BBB4A}" dt="2021-12-06T18:21:11.638" v="1850" actId="20577"/>
          <ac:spMkLst>
            <pc:docMk/>
            <pc:sldMk cId="1405455711" sldId="268"/>
            <ac:spMk id="4" creationId="{D7C797D9-82CB-4BE3-9B4F-5584D6D6510C}"/>
          </ac:spMkLst>
        </pc:spChg>
        <pc:picChg chg="add mod">
          <ac:chgData name="Apoorv Sharma" userId="ebee879df5ce4c31" providerId="LiveId" clId="{52709B04-4AFB-4A08-9278-61E6512BBB4A}" dt="2021-12-06T18:20:39.084" v="1762" actId="1076"/>
          <ac:picMkLst>
            <pc:docMk/>
            <pc:sldMk cId="1405455711" sldId="268"/>
            <ac:picMk id="5122" creationId="{4C195F56-4FED-45EF-BEE6-A59107EAE5FD}"/>
          </ac:picMkLst>
        </pc:picChg>
        <pc:picChg chg="del">
          <ac:chgData name="Apoorv Sharma" userId="ebee879df5ce4c31" providerId="LiveId" clId="{52709B04-4AFB-4A08-9278-61E6512BBB4A}" dt="2021-12-06T01:11:42.399" v="343" actId="478"/>
          <ac:picMkLst>
            <pc:docMk/>
            <pc:sldMk cId="1405455711" sldId="268"/>
            <ac:picMk id="8196" creationId="{D1C6E08E-9178-44E2-A190-B53008D3C608}"/>
          </ac:picMkLst>
        </pc:picChg>
        <pc:picChg chg="add del mod">
          <ac:chgData name="Apoorv Sharma" userId="ebee879df5ce4c31" providerId="LiveId" clId="{52709B04-4AFB-4A08-9278-61E6512BBB4A}" dt="2021-12-06T18:20:21.729" v="1754" actId="478"/>
          <ac:picMkLst>
            <pc:docMk/>
            <pc:sldMk cId="1405455711" sldId="268"/>
            <ac:picMk id="9218" creationId="{799A18D8-91EF-40AD-B6A0-A63324E2EE27}"/>
          </ac:picMkLst>
        </pc:picChg>
      </pc:sldChg>
      <pc:sldChg chg="addSp delSp modSp add ord modTransition">
        <pc:chgData name="Apoorv Sharma" userId="ebee879df5ce4c31" providerId="LiveId" clId="{52709B04-4AFB-4A08-9278-61E6512BBB4A}" dt="2021-12-06T19:51:11.596" v="1865" actId="1076"/>
        <pc:sldMkLst>
          <pc:docMk/>
          <pc:sldMk cId="1828804824" sldId="269"/>
        </pc:sldMkLst>
        <pc:picChg chg="add del mod">
          <ac:chgData name="Apoorv Sharma" userId="ebee879df5ce4c31" providerId="LiveId" clId="{52709B04-4AFB-4A08-9278-61E6512BBB4A}" dt="2021-12-06T19:50:21.060" v="1856" actId="478"/>
          <ac:picMkLst>
            <pc:docMk/>
            <pc:sldMk cId="1828804824" sldId="269"/>
            <ac:picMk id="6146" creationId="{A051A016-6839-4DE5-BB73-63334B335B15}"/>
          </ac:picMkLst>
        </pc:picChg>
        <pc:picChg chg="add mod">
          <ac:chgData name="Apoorv Sharma" userId="ebee879df5ce4c31" providerId="LiveId" clId="{52709B04-4AFB-4A08-9278-61E6512BBB4A}" dt="2021-12-06T19:51:11.596" v="1865" actId="1076"/>
          <ac:picMkLst>
            <pc:docMk/>
            <pc:sldMk cId="1828804824" sldId="269"/>
            <ac:picMk id="6148" creationId="{DFFEBD3A-A801-4994-B7A7-63C53AE26A34}"/>
          </ac:picMkLst>
        </pc:picChg>
        <pc:picChg chg="del">
          <ac:chgData name="Apoorv Sharma" userId="ebee879df5ce4c31" providerId="LiveId" clId="{52709B04-4AFB-4A08-9278-61E6512BBB4A}" dt="2021-12-06T01:13:04.346" v="355" actId="478"/>
          <ac:picMkLst>
            <pc:docMk/>
            <pc:sldMk cId="1828804824" sldId="269"/>
            <ac:picMk id="9218" creationId="{799A18D8-91EF-40AD-B6A0-A63324E2EE27}"/>
          </ac:picMkLst>
        </pc:picChg>
        <pc:picChg chg="add del mod">
          <ac:chgData name="Apoorv Sharma" userId="ebee879df5ce4c31" providerId="LiveId" clId="{52709B04-4AFB-4A08-9278-61E6512BBB4A}" dt="2021-12-06T19:35:53.779" v="1853" actId="478"/>
          <ac:picMkLst>
            <pc:docMk/>
            <pc:sldMk cId="1828804824" sldId="269"/>
            <ac:picMk id="10242" creationId="{E9C62E1F-9E50-4FA4-8758-84818A79F036}"/>
          </ac:picMkLst>
        </pc:picChg>
      </pc:sldChg>
      <pc:sldChg chg="addSp delSp modSp add mod modTransition setBg setClrOvrMap">
        <pc:chgData name="Apoorv Sharma" userId="ebee879df5ce4c31" providerId="LiveId" clId="{52709B04-4AFB-4A08-9278-61E6512BBB4A}" dt="2021-12-06T19:51:23.277" v="1883" actId="20577"/>
        <pc:sldMkLst>
          <pc:docMk/>
          <pc:sldMk cId="3885678527" sldId="270"/>
        </pc:sldMkLst>
        <pc:spChg chg="add mod">
          <ac:chgData name="Apoorv Sharma" userId="ebee879df5ce4c31" providerId="LiveId" clId="{52709B04-4AFB-4A08-9278-61E6512BBB4A}" dt="2021-12-06T19:51:23.277" v="1883" actId="20577"/>
          <ac:spMkLst>
            <pc:docMk/>
            <pc:sldMk cId="3885678527" sldId="270"/>
            <ac:spMk id="4" creationId="{E23A8DA7-E98B-4E7D-BCAA-F5E5369DFDB3}"/>
          </ac:spMkLst>
        </pc:spChg>
        <pc:picChg chg="add del mod">
          <ac:chgData name="Apoorv Sharma" userId="ebee879df5ce4c31" providerId="LiveId" clId="{52709B04-4AFB-4A08-9278-61E6512BBB4A}" dt="2021-12-06T19:50:24.324" v="1857" actId="478"/>
          <ac:picMkLst>
            <pc:docMk/>
            <pc:sldMk cId="3885678527" sldId="270"/>
            <ac:picMk id="3" creationId="{B0F4066C-BF39-467B-9E09-517B3E6BD6C1}"/>
          </ac:picMkLst>
        </pc:picChg>
        <pc:picChg chg="add mod">
          <ac:chgData name="Apoorv Sharma" userId="ebee879df5ce4c31" providerId="LiveId" clId="{52709B04-4AFB-4A08-9278-61E6512BBB4A}" dt="2021-12-06T19:50:30.356" v="1860" actId="1076"/>
          <ac:picMkLst>
            <pc:docMk/>
            <pc:sldMk cId="3885678527" sldId="270"/>
            <ac:picMk id="7170" creationId="{A936B834-4290-4F5F-B0AD-1B7F1C661D6D}"/>
          </ac:picMkLst>
        </pc:picChg>
        <pc:picChg chg="del">
          <ac:chgData name="Apoorv Sharma" userId="ebee879df5ce4c31" providerId="LiveId" clId="{52709B04-4AFB-4A08-9278-61E6512BBB4A}" dt="2021-12-06T01:15:11.532" v="368" actId="478"/>
          <ac:picMkLst>
            <pc:docMk/>
            <pc:sldMk cId="3885678527" sldId="270"/>
            <ac:picMk id="10242" creationId="{E9C62E1F-9E50-4FA4-8758-84818A79F036}"/>
          </ac:picMkLst>
        </pc:picChg>
      </pc:sldChg>
      <pc:sldChg chg="new del">
        <pc:chgData name="Apoorv Sharma" userId="ebee879df5ce4c31" providerId="LiveId" clId="{52709B04-4AFB-4A08-9278-61E6512BBB4A}" dt="2021-12-06T17:25:07.269" v="448" actId="2696"/>
        <pc:sldMkLst>
          <pc:docMk/>
          <pc:sldMk cId="815412881" sldId="271"/>
        </pc:sldMkLst>
      </pc:sldChg>
      <pc:sldChg chg="addSp modSp add ord modTransition modNotesTx">
        <pc:chgData name="Apoorv Sharma" userId="ebee879df5ce4c31" providerId="LiveId" clId="{52709B04-4AFB-4A08-9278-61E6512BBB4A}" dt="2021-12-06T18:13:58.790" v="1753"/>
        <pc:sldMkLst>
          <pc:docMk/>
          <pc:sldMk cId="3920584094" sldId="271"/>
        </pc:sldMkLst>
        <pc:picChg chg="add mod">
          <ac:chgData name="Apoorv Sharma" userId="ebee879df5ce4c31" providerId="LiveId" clId="{52709B04-4AFB-4A08-9278-61E6512BBB4A}" dt="2021-12-06T17:28:43.811" v="477" actId="1076"/>
          <ac:picMkLst>
            <pc:docMk/>
            <pc:sldMk cId="3920584094" sldId="271"/>
            <ac:picMk id="4" creationId="{0075B78A-29F5-4E31-92A6-C3BD082D24B5}"/>
          </ac:picMkLst>
        </pc:picChg>
      </pc:sldChg>
      <pc:sldChg chg="addSp delSp modSp add mod modTransition setBg setClrOvrMap">
        <pc:chgData name="Apoorv Sharma" userId="ebee879df5ce4c31" providerId="LiveId" clId="{52709B04-4AFB-4A08-9278-61E6512BBB4A}" dt="2021-12-06T18:13:58.790" v="1753"/>
        <pc:sldMkLst>
          <pc:docMk/>
          <pc:sldMk cId="3486508041" sldId="272"/>
        </pc:sldMkLst>
        <pc:picChg chg="add del mod">
          <ac:chgData name="Apoorv Sharma" userId="ebee879df5ce4c31" providerId="LiveId" clId="{52709B04-4AFB-4A08-9278-61E6512BBB4A}" dt="2021-12-06T17:40:35.500" v="708" actId="478"/>
          <ac:picMkLst>
            <pc:docMk/>
            <pc:sldMk cId="3486508041" sldId="272"/>
            <ac:picMk id="2050" creationId="{8D8B6098-AFC4-4A1B-B027-5A8B82078A39}"/>
          </ac:picMkLst>
        </pc:picChg>
        <pc:picChg chg="add mod">
          <ac:chgData name="Apoorv Sharma" userId="ebee879df5ce4c31" providerId="LiveId" clId="{52709B04-4AFB-4A08-9278-61E6512BBB4A}" dt="2021-12-06T17:40:58.531" v="713" actId="1076"/>
          <ac:picMkLst>
            <pc:docMk/>
            <pc:sldMk cId="3486508041" sldId="272"/>
            <ac:picMk id="2052" creationId="{D968D030-6D14-4086-8949-FCE2111D3310}"/>
          </ac:picMkLst>
        </pc:picChg>
        <pc:picChg chg="del">
          <ac:chgData name="Apoorv Sharma" userId="ebee879df5ce4c31" providerId="LiveId" clId="{52709B04-4AFB-4A08-9278-61E6512BBB4A}" dt="2021-12-06T17:39:38.194" v="702" actId="478"/>
          <ac:picMkLst>
            <pc:docMk/>
            <pc:sldMk cId="3486508041" sldId="272"/>
            <ac:picMk id="6150" creationId="{0E967D1F-186E-4AA8-ABE0-2B2870DD8617}"/>
          </ac:picMkLst>
        </pc:picChg>
        <pc:cxnChg chg="del">
          <ac:chgData name="Apoorv Sharma" userId="ebee879df5ce4c31" providerId="LiveId" clId="{52709B04-4AFB-4A08-9278-61E6512BBB4A}" dt="2021-12-06T17:39:38.194" v="702" actId="478"/>
          <ac:cxnSpMkLst>
            <pc:docMk/>
            <pc:sldMk cId="3486508041" sldId="272"/>
            <ac:cxnSpMk id="4" creationId="{2D6A03CA-C8F1-487E-9AEA-06472343483F}"/>
          </ac:cxnSpMkLst>
        </pc:cxnChg>
        <pc:cxnChg chg="add mod">
          <ac:chgData name="Apoorv Sharma" userId="ebee879df5ce4c31" providerId="LiveId" clId="{52709B04-4AFB-4A08-9278-61E6512BBB4A}" dt="2021-12-06T17:41:32.996" v="741" actId="1035"/>
          <ac:cxnSpMkLst>
            <pc:docMk/>
            <pc:sldMk cId="3486508041" sldId="272"/>
            <ac:cxnSpMk id="8" creationId="{38C5B027-587E-486F-95B7-9E50B48F8F03}"/>
          </ac:cxnSpMkLst>
        </pc:cxnChg>
        <pc:cxnChg chg="add mod">
          <ac:chgData name="Apoorv Sharma" userId="ebee879df5ce4c31" providerId="LiveId" clId="{52709B04-4AFB-4A08-9278-61E6512BBB4A}" dt="2021-12-06T17:42:01.652" v="750" actId="14100"/>
          <ac:cxnSpMkLst>
            <pc:docMk/>
            <pc:sldMk cId="3486508041" sldId="272"/>
            <ac:cxnSpMk id="9" creationId="{A47553FD-5525-4CC1-ABAA-ACE734E96A54}"/>
          </ac:cxnSpMkLst>
        </pc:cxnChg>
        <pc:cxnChg chg="add mod">
          <ac:chgData name="Apoorv Sharma" userId="ebee879df5ce4c31" providerId="LiveId" clId="{52709B04-4AFB-4A08-9278-61E6512BBB4A}" dt="2021-12-06T17:42:29.779" v="755" actId="14100"/>
          <ac:cxnSpMkLst>
            <pc:docMk/>
            <pc:sldMk cId="3486508041" sldId="272"/>
            <ac:cxnSpMk id="15" creationId="{0FF9F945-03AA-4467-97EF-DB471CAAFF32}"/>
          </ac:cxnSpMkLst>
        </pc:cxnChg>
        <pc:cxnChg chg="add mod">
          <ac:chgData name="Apoorv Sharma" userId="ebee879df5ce4c31" providerId="LiveId" clId="{52709B04-4AFB-4A08-9278-61E6512BBB4A}" dt="2021-12-06T17:42:45.811" v="761" actId="14100"/>
          <ac:cxnSpMkLst>
            <pc:docMk/>
            <pc:sldMk cId="3486508041" sldId="272"/>
            <ac:cxnSpMk id="19" creationId="{4CC32EC5-D133-4CBD-925C-4541AA5715A5}"/>
          </ac:cxnSpMkLst>
        </pc:cxnChg>
        <pc:cxnChg chg="del">
          <ac:chgData name="Apoorv Sharma" userId="ebee879df5ce4c31" providerId="LiveId" clId="{52709B04-4AFB-4A08-9278-61E6512BBB4A}" dt="2021-12-06T17:39:38.194" v="702" actId="478"/>
          <ac:cxnSpMkLst>
            <pc:docMk/>
            <pc:sldMk cId="3486508041" sldId="272"/>
            <ac:cxnSpMk id="22" creationId="{F7A29995-5249-4BDA-8604-96AB0E123AD9}"/>
          </ac:cxnSpMkLst>
        </pc:cxnChg>
        <pc:cxnChg chg="del">
          <ac:chgData name="Apoorv Sharma" userId="ebee879df5ce4c31" providerId="LiveId" clId="{52709B04-4AFB-4A08-9278-61E6512BBB4A}" dt="2021-12-06T17:39:38.194" v="702" actId="478"/>
          <ac:cxnSpMkLst>
            <pc:docMk/>
            <pc:sldMk cId="3486508041" sldId="272"/>
            <ac:cxnSpMk id="25" creationId="{EE08E226-AB90-4321-9AE9-64E63FC7F661}"/>
          </ac:cxnSpMkLst>
        </pc:cxnChg>
      </pc:sldChg>
      <pc:sldChg chg="addSp delSp modSp add mod modTransition">
        <pc:chgData name="Apoorv Sharma" userId="ebee879df5ce4c31" providerId="LiveId" clId="{52709B04-4AFB-4A08-9278-61E6512BBB4A}" dt="2021-12-06T18:13:58.790" v="1753"/>
        <pc:sldMkLst>
          <pc:docMk/>
          <pc:sldMk cId="2081764522" sldId="273"/>
        </pc:sldMkLst>
        <pc:spChg chg="add mod">
          <ac:chgData name="Apoorv Sharma" userId="ebee879df5ce4c31" providerId="LiveId" clId="{52709B04-4AFB-4A08-9278-61E6512BBB4A}" dt="2021-12-06T18:04:04.028" v="1748" actId="1076"/>
          <ac:spMkLst>
            <pc:docMk/>
            <pc:sldMk cId="2081764522" sldId="273"/>
            <ac:spMk id="10" creationId="{2F605E3B-D903-4045-B4EE-5014060BA58D}"/>
          </ac:spMkLst>
        </pc:spChg>
        <pc:picChg chg="del">
          <ac:chgData name="Apoorv Sharma" userId="ebee879df5ce4c31" providerId="LiveId" clId="{52709B04-4AFB-4A08-9278-61E6512BBB4A}" dt="2021-12-06T17:45:48.701" v="1126" actId="478"/>
          <ac:picMkLst>
            <pc:docMk/>
            <pc:sldMk cId="2081764522" sldId="273"/>
            <ac:picMk id="2052" creationId="{D968D030-6D14-4086-8949-FCE2111D3310}"/>
          </ac:picMkLst>
        </pc:picChg>
        <pc:picChg chg="add mod">
          <ac:chgData name="Apoorv Sharma" userId="ebee879df5ce4c31" providerId="LiveId" clId="{52709B04-4AFB-4A08-9278-61E6512BBB4A}" dt="2021-12-06T18:04:06.059" v="1749" actId="1076"/>
          <ac:picMkLst>
            <pc:docMk/>
            <pc:sldMk cId="2081764522" sldId="273"/>
            <ac:picMk id="4098" creationId="{ACBB7EFD-5E04-4332-96C6-C55E43542F66}"/>
          </ac:picMkLst>
        </pc:picChg>
        <pc:cxnChg chg="del">
          <ac:chgData name="Apoorv Sharma" userId="ebee879df5ce4c31" providerId="LiveId" clId="{52709B04-4AFB-4A08-9278-61E6512BBB4A}" dt="2021-12-06T17:45:48.701" v="1126" actId="478"/>
          <ac:cxnSpMkLst>
            <pc:docMk/>
            <pc:sldMk cId="2081764522" sldId="273"/>
            <ac:cxnSpMk id="8" creationId="{38C5B027-587E-486F-95B7-9E50B48F8F03}"/>
          </ac:cxnSpMkLst>
        </pc:cxnChg>
        <pc:cxnChg chg="del">
          <ac:chgData name="Apoorv Sharma" userId="ebee879df5ce4c31" providerId="LiveId" clId="{52709B04-4AFB-4A08-9278-61E6512BBB4A}" dt="2021-12-06T17:45:48.701" v="1126" actId="478"/>
          <ac:cxnSpMkLst>
            <pc:docMk/>
            <pc:sldMk cId="2081764522" sldId="273"/>
            <ac:cxnSpMk id="9" creationId="{A47553FD-5525-4CC1-ABAA-ACE734E96A54}"/>
          </ac:cxnSpMkLst>
        </pc:cxnChg>
        <pc:cxnChg chg="del">
          <ac:chgData name="Apoorv Sharma" userId="ebee879df5ce4c31" providerId="LiveId" clId="{52709B04-4AFB-4A08-9278-61E6512BBB4A}" dt="2021-12-06T17:45:48.701" v="1126" actId="478"/>
          <ac:cxnSpMkLst>
            <pc:docMk/>
            <pc:sldMk cId="2081764522" sldId="273"/>
            <ac:cxnSpMk id="15" creationId="{0FF9F945-03AA-4467-97EF-DB471CAAFF32}"/>
          </ac:cxnSpMkLst>
        </pc:cxnChg>
        <pc:cxnChg chg="del">
          <ac:chgData name="Apoorv Sharma" userId="ebee879df5ce4c31" providerId="LiveId" clId="{52709B04-4AFB-4A08-9278-61E6512BBB4A}" dt="2021-12-06T17:45:48.701" v="1126" actId="478"/>
          <ac:cxnSpMkLst>
            <pc:docMk/>
            <pc:sldMk cId="2081764522" sldId="273"/>
            <ac:cxnSpMk id="19" creationId="{4CC32EC5-D133-4CBD-925C-4541AA5715A5}"/>
          </ac:cxnSpMkLst>
        </pc:cxnChg>
      </pc:sldChg>
      <pc:sldChg chg="new del modTransition">
        <pc:chgData name="Apoorv Sharma" userId="ebee879df5ce4c31" providerId="LiveId" clId="{52709B04-4AFB-4A08-9278-61E6512BBB4A}" dt="2021-12-06T18:31:17.396" v="1851" actId="47"/>
        <pc:sldMkLst>
          <pc:docMk/>
          <pc:sldMk cId="333674321" sldId="274"/>
        </pc:sldMkLst>
      </pc:sldChg>
      <pc:sldChg chg="add del ord">
        <pc:chgData name="Apoorv Sharma" userId="ebee879df5ce4c31" providerId="LiveId" clId="{52709B04-4AFB-4A08-9278-61E6512BBB4A}" dt="2021-12-06T21:32:19.452" v="1932" actId="47"/>
        <pc:sldMkLst>
          <pc:docMk/>
          <pc:sldMk cId="457809151" sldId="274"/>
        </pc:sldMkLst>
      </pc:sldChg>
      <pc:sldMasterChg chg="modTransition modSldLayout">
        <pc:chgData name="Apoorv Sharma" userId="ebee879df5ce4c31" providerId="LiveId" clId="{52709B04-4AFB-4A08-9278-61E6512BBB4A}" dt="2021-12-06T18:13:58.790" v="1753"/>
        <pc:sldMasterMkLst>
          <pc:docMk/>
          <pc:sldMasterMk cId="1703851436" sldId="2147483648"/>
        </pc:sldMasterMkLst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2956246168" sldId="2147483649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972669072" sldId="2147483650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69524128" sldId="2147483651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873902796" sldId="2147483652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1896933867" sldId="2147483653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1751274234" sldId="2147483654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3216867082" sldId="2147483655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3487225975" sldId="2147483656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4190595502" sldId="2147483657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933925809" sldId="2147483658"/>
          </pc:sldLayoutMkLst>
        </pc:sldLayoutChg>
        <pc:sldLayoutChg chg="modTransition">
          <pc:chgData name="Apoorv Sharma" userId="ebee879df5ce4c31" providerId="LiveId" clId="{52709B04-4AFB-4A08-9278-61E6512BBB4A}" dt="2021-12-06T18:13:58.790" v="1753"/>
          <pc:sldLayoutMkLst>
            <pc:docMk/>
            <pc:sldMasterMk cId="1703851436" sldId="2147483648"/>
            <pc:sldLayoutMk cId="235903996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43743-21D3-47BF-B7C6-B5BFB25866B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8D99-25CA-4203-A215-13C8136E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1445D"/>
                </a:solidFill>
                <a:effectLst/>
                <a:latin typeface="Akkurat"/>
              </a:rPr>
              <a:t>Hello Everyone, 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445D"/>
                </a:solidFill>
                <a:effectLst/>
                <a:latin typeface="Akkurat"/>
              </a:rPr>
              <a:t>Today I will be talking about how the COVID-19 pandemic has affected drug overdose cases in Philadelphia, Penn.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445D"/>
                </a:solidFill>
                <a:effectLst/>
                <a:latin typeface="Akkurat"/>
              </a:rPr>
              <a:t>According to a report by the CDC, drug overdose cases have steadily increased over the past decade in all of United States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1445D"/>
                </a:solidFill>
                <a:effectLst/>
                <a:latin typeface="Akkurat"/>
              </a:rPr>
              <a:t>Moreover, with the </a:t>
            </a:r>
            <a:r>
              <a:rPr lang="en-US" b="0" i="0" dirty="0">
                <a:solidFill>
                  <a:srgbClr val="333333"/>
                </a:solidFill>
                <a:effectLst/>
                <a:latin typeface="Guardian TextSans Web"/>
              </a:rPr>
              <a:t>macroenvironmental changes that began during the COVID-19 pandemic, such as increased physical isolation and economic insecurity, I predict that the number of overdose cases have increased throughout the pandemic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49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6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1445D"/>
                </a:solidFill>
                <a:effectLst/>
                <a:latin typeface="Akkurat"/>
              </a:rPr>
              <a:t>Moreover, with the </a:t>
            </a:r>
            <a:r>
              <a:rPr lang="en-US" b="0" i="0" dirty="0">
                <a:solidFill>
                  <a:srgbClr val="333333"/>
                </a:solidFill>
                <a:effectLst/>
                <a:latin typeface="Guardian TextSans Web"/>
              </a:rPr>
              <a:t>macroenvironmental changes that began during the COVID-19 pandemic, such as increased physical isolation and economic insecurity, I predict that the number of overdose cases have increased throughout the pandemic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Guardian TextSans Web"/>
              </a:rPr>
              <a:t>Upon further research, I was able to find a dataset that contained reported cases of drug overdose as well as data associated to these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Guardian TextSans Web"/>
              </a:rPr>
              <a:t>However the dataset had some challenges associated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dataset contained data from all counties included Penn and just had a </a:t>
            </a:r>
            <a:r>
              <a:rPr lang="en-US" dirty="0" err="1"/>
              <a:t>lat</a:t>
            </a:r>
            <a:r>
              <a:rPr lang="en-US" dirty="0"/>
              <a:t>/long coordinate for the county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 a result, I had to spend a significant amount of time using geographic libraries to map the coordinates to counties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rest of the cleaning involved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Normalizing some quantitative variables (such as dosage of drugs administered)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Once the data was cleaned, I was able to do some EDA and come with different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hypothesis was </a:t>
            </a:r>
            <a:r>
              <a:rPr lang="en-US" b="1" dirty="0"/>
              <a:t>The number of drug overdoses cases during the COVID-19 pandemic is significantly higher than before the start of the pandemic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To test this hypothesis, I created 2 different graphs and ran an ANNOVA test with a significance level of 0.05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8D99-25CA-4203-A215-13C8136E11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5DC9-A803-44CB-A524-60152183F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16983-9C19-493A-8D30-B0FCE0E8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D1B4-5464-4012-B2C6-8621743D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30D8-6E94-4E07-9030-EF94D380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9BFA-B2FF-4FBA-90C1-899B5969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EB5F-3889-43B3-A261-DC3299DB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BC042-BC58-4B50-B666-EFEF69643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0FC0-93E5-4E91-8375-D6C00EA3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20C9-B12A-4B31-A026-F5273763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C7C7-91FE-45F9-841B-346C9920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338C6-EE40-4DCE-94EF-F243DE1AE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2535B-CFCC-4ACF-9F2D-E76382957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EB13-4CEF-483D-B48D-BD36F8AE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6447-124C-4E29-965B-41B4FD69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A136-4AF2-4078-A6CF-59D43360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3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1B53-91D7-4C44-85D3-8A299D5B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8293-5CB0-43D6-A059-1F677D0B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BF4A-1AC7-4373-95BD-BFB3EF26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D319-85BD-4A21-BB0E-D00BAE0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C9C1-AAA2-4511-BBAD-71053928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B166-1507-44ED-A5A4-D1E22C9C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00449-64CE-4F44-BFD3-6CA19E65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DBAB-6BDD-439E-9851-827B93A1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82B8-F8A5-45C4-8259-5C0E38D2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4A79-181E-4318-A9AB-BDA9494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45FC-4B86-482C-97CB-1731B7C6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D1B4-0DC3-4C38-BF3D-40001B325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AA03A-F7E1-4ADD-BDEE-6936929E9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55DBA-2333-4F73-862F-38295A1B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6ADC8-66D0-49FC-852E-390C02E2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C55C-B840-4B6A-9071-357F3A9C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56-A6A2-4A53-85FE-9C072CDF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63A9F-CB24-49DB-A7B1-F29E71876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BD265-9E2A-401D-9FCE-78725205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B3EB3-3335-42C5-A311-639198703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C321F-387B-4945-9AC7-DD1B76891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418B2-AD21-4C05-B515-8CF10992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C9FAB-4340-4F38-AC15-D3477F8B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361B5-1D41-45B1-B110-9CB2F0D5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339D-DBFA-47A4-808C-F0F895DC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182D1-079E-43E7-A8BE-6BDE7A3F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5AFD-3CD0-4D12-8F64-519A45A8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0A39B-F6B8-463C-B65D-DDF3270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C1A8F-CAF1-469C-BEEF-2E068B44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8954-E6A8-4E5B-ADD3-303DAFF6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F1520-F30C-498B-A832-6DCC88F2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6225-0047-40A7-BCF1-DF2C379E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150AD-583E-4421-AD41-3BED6320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E124-A871-4812-AB6E-64C32CF4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FF031-C606-4A03-8C84-4300DEB4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34B2D-32A7-414E-B9B2-4B8DE143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62295-7CE0-4C4D-8BCB-8A3106A3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D17E-3B9D-41AF-B2D4-DCC64ED1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CB597-049C-475C-A692-4414B9742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3D94C-3C55-4D83-8990-55609575E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6918A-2BEC-4CD4-B655-89B0241C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982A5-C986-4551-BB2C-C12A517A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D97A5-2193-4926-A3BF-C0BD24FB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5CAFF-C010-4E79-B58B-143B3788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AB989-0683-4578-9680-DFC798402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8840-874D-4E18-A924-88057748F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C832-8436-44EE-A5FC-439784A742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0172-CB1B-4075-B992-E4ECE775C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1070-8D72-4413-A7AE-CB5EEAC9C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2945-AB41-4F3C-BD27-5A2CF4F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yths About Drugs | Drug Myths - Promises Behavioral Health">
            <a:extLst>
              <a:ext uri="{FF2B5EF4-FFF2-40B4-BE49-F238E27FC236}">
                <a16:creationId xmlns:a16="http://schemas.microsoft.com/office/drawing/2014/main" id="{433E53AD-7B8B-4216-8099-0695C71B7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9091" r="23488"/>
          <a:stretch/>
        </p:blipFill>
        <p:spPr bwMode="auto">
          <a:xfrm>
            <a:off x="3540333" y="13339"/>
            <a:ext cx="8651664" cy="68446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3F9B7-1AED-480C-888A-1AFA59187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How the COVID-19 Pandemic Affected Drug Overdose Cases?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F2F9B-41A0-4574-8D77-626D6D1C4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Apoorv Sharma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70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DFFEBD3A-A801-4994-B7A7-63C53AE2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79" y="393342"/>
            <a:ext cx="10322642" cy="60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8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936B834-4290-4F5F-B0AD-1B7F1C66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8" y="1081549"/>
            <a:ext cx="11230923" cy="53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3A8DA7-E98B-4E7D-BCAA-F5E5369D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1791"/>
            <a:ext cx="10515600" cy="64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H0: The dosage of Naloxone is not associated with the drug type</a:t>
            </a:r>
          </a:p>
        </p:txBody>
      </p:sp>
    </p:spTree>
    <p:extLst>
      <p:ext uri="{BB962C8B-B14F-4D97-AF65-F5344CB8AC3E}">
        <p14:creationId xmlns:p14="http://schemas.microsoft.com/office/powerpoint/2010/main" val="38856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2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 descr="We&amp;#39;re Overlooking a Major Culprit in the Opioid Crisis - Scientific American">
            <a:extLst>
              <a:ext uri="{FF2B5EF4-FFF2-40B4-BE49-F238E27FC236}">
                <a16:creationId xmlns:a16="http://schemas.microsoft.com/office/drawing/2014/main" id="{020FF7FF-0241-4F78-834F-33644C8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05" y="724675"/>
            <a:ext cx="7559589" cy="540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44158-014F-4822-8959-25E216CBE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05" y="1916828"/>
            <a:ext cx="5421788" cy="30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74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6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conomic insecurity - The Source - Washington University in St. Louis">
            <a:extLst>
              <a:ext uri="{FF2B5EF4-FFF2-40B4-BE49-F238E27FC236}">
                <a16:creationId xmlns:a16="http://schemas.microsoft.com/office/drawing/2014/main" id="{77B6F7AC-561A-47E1-B209-2C0FDC149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7" r="20076" b="-2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Does a Drug Overdose Kill You?">
            <a:extLst>
              <a:ext uri="{FF2B5EF4-FFF2-40B4-BE49-F238E27FC236}">
                <a16:creationId xmlns:a16="http://schemas.microsoft.com/office/drawing/2014/main" id="{2672B340-B60A-4322-B867-AF33A14F5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2" r="23861" b="-2"/>
          <a:stretch/>
        </p:blipFill>
        <p:spPr bwMode="auto">
          <a:xfrm>
            <a:off x="6176432" y="643467"/>
            <a:ext cx="53721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2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75B78A-29F5-4E31-92A6-C3BD082D2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938980" y="577368"/>
            <a:ext cx="10314039" cy="580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2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UCN statement on the COVID-19 pandemic | IUCN">
            <a:extLst>
              <a:ext uri="{FF2B5EF4-FFF2-40B4-BE49-F238E27FC236}">
                <a16:creationId xmlns:a16="http://schemas.microsoft.com/office/drawing/2014/main" id="{67F88A52-3E05-4979-96C8-733A5804B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r="21012" b="-1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hiladelphia&amp;#39;s Drug Overdose Death Rate Among Highest in Nation | The Pew  Charitable Trusts">
            <a:extLst>
              <a:ext uri="{FF2B5EF4-FFF2-40B4-BE49-F238E27FC236}">
                <a16:creationId xmlns:a16="http://schemas.microsoft.com/office/drawing/2014/main" id="{0C0F98A2-9BA3-49FE-9764-2431E838A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6" r="29072" b="-1"/>
          <a:stretch/>
        </p:blipFill>
        <p:spPr bwMode="auto">
          <a:xfrm>
            <a:off x="6176432" y="643467"/>
            <a:ext cx="53721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78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968D030-6D14-4086-8949-FCE2111D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6" y="251056"/>
            <a:ext cx="10859447" cy="635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8C5B027-587E-486F-95B7-9E50B48F8F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2122" y="1539630"/>
            <a:ext cx="2449287" cy="936173"/>
          </a:xfrm>
          <a:prstGeom prst="curvedConnector3">
            <a:avLst>
              <a:gd name="adj1" fmla="val 12022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47553FD-5525-4CC1-ABAA-ACE734E96A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4091" y="2222882"/>
            <a:ext cx="3493439" cy="1348424"/>
          </a:xfrm>
          <a:prstGeom prst="curvedConnector3">
            <a:avLst>
              <a:gd name="adj1" fmla="val 10403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FF9F945-03AA-4467-97EF-DB471CAAFF32}"/>
              </a:ext>
            </a:extLst>
          </p:cNvPr>
          <p:cNvCxnSpPr>
            <a:cxnSpLocks/>
          </p:cNvCxnSpPr>
          <p:nvPr/>
        </p:nvCxnSpPr>
        <p:spPr>
          <a:xfrm>
            <a:off x="5751874" y="1474839"/>
            <a:ext cx="2635042" cy="452284"/>
          </a:xfrm>
          <a:prstGeom prst="curvedConnector3">
            <a:avLst>
              <a:gd name="adj1" fmla="val 9925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CC32EC5-D133-4CBD-925C-4541AA5715A5}"/>
              </a:ext>
            </a:extLst>
          </p:cNvPr>
          <p:cNvCxnSpPr>
            <a:cxnSpLocks/>
          </p:cNvCxnSpPr>
          <p:nvPr/>
        </p:nvCxnSpPr>
        <p:spPr>
          <a:xfrm>
            <a:off x="6197766" y="678426"/>
            <a:ext cx="3064221" cy="796413"/>
          </a:xfrm>
          <a:prstGeom prst="curvedConnector3">
            <a:avLst>
              <a:gd name="adj1" fmla="val 10037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0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CBB7EFD-5E04-4332-96C6-C55E4354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8" y="1072955"/>
            <a:ext cx="10045017" cy="535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05E3B-D903-4045-B4EE-5014060B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7" y="262295"/>
            <a:ext cx="10515600" cy="6422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H0: There is no difference between the number of drug overdose cases before and during the COVID-19 pandemic</a:t>
            </a:r>
          </a:p>
        </p:txBody>
      </p:sp>
    </p:spTree>
    <p:extLst>
      <p:ext uri="{BB962C8B-B14F-4D97-AF65-F5344CB8AC3E}">
        <p14:creationId xmlns:p14="http://schemas.microsoft.com/office/powerpoint/2010/main" val="20817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Naloxone - Alcohol and Drug Foundation">
            <a:extLst>
              <a:ext uri="{FF2B5EF4-FFF2-40B4-BE49-F238E27FC236}">
                <a16:creationId xmlns:a16="http://schemas.microsoft.com/office/drawing/2014/main" id="{B8308DEC-DDE7-4716-AECD-0F3B63E87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7" r="18195" b="-2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Undiscovered Possibilities in Social Media that Would Help Deals Businesses  Serve People of Diverse Age Groups | Blog">
            <a:extLst>
              <a:ext uri="{FF2B5EF4-FFF2-40B4-BE49-F238E27FC236}">
                <a16:creationId xmlns:a16="http://schemas.microsoft.com/office/drawing/2014/main" id="{20937EC6-10F8-4074-89CA-FD9BA5949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0" r="30698"/>
          <a:stretch/>
        </p:blipFill>
        <p:spPr bwMode="auto">
          <a:xfrm>
            <a:off x="6176432" y="643467"/>
            <a:ext cx="53721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C195F56-4FED-45EF-BEE6-A59107EAE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24" y="1081548"/>
            <a:ext cx="10707952" cy="53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C797D9-82CB-4BE3-9B4F-5584D6D6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62"/>
            <a:ext cx="10515600" cy="64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H0: The dosage of Naloxone is not associated to the age of a person</a:t>
            </a:r>
          </a:p>
        </p:txBody>
      </p:sp>
    </p:spTree>
    <p:extLst>
      <p:ext uri="{BB962C8B-B14F-4D97-AF65-F5344CB8AC3E}">
        <p14:creationId xmlns:p14="http://schemas.microsoft.com/office/powerpoint/2010/main" val="14054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Naloxone - Alcohol and Drug Foundation">
            <a:extLst>
              <a:ext uri="{FF2B5EF4-FFF2-40B4-BE49-F238E27FC236}">
                <a16:creationId xmlns:a16="http://schemas.microsoft.com/office/drawing/2014/main" id="{7AEB8076-85B5-47AB-AD00-2479DD7D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7" r="18195" b="-2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rug Addiction: Different Types of Illegal Drugs">
            <a:extLst>
              <a:ext uri="{FF2B5EF4-FFF2-40B4-BE49-F238E27FC236}">
                <a16:creationId xmlns:a16="http://schemas.microsoft.com/office/drawing/2014/main" id="{639A78DE-3E2D-46EB-9380-CF72B189C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r="27152"/>
          <a:stretch/>
        </p:blipFill>
        <p:spPr bwMode="auto">
          <a:xfrm>
            <a:off x="6176432" y="643467"/>
            <a:ext cx="53721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5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</TotalTime>
  <Words>344</Words>
  <Application>Microsoft Office PowerPoint</Application>
  <PresentationFormat>Widescreen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Akkurat</vt:lpstr>
      <vt:lpstr>Arial</vt:lpstr>
      <vt:lpstr>Calibri</vt:lpstr>
      <vt:lpstr>Calibri Light</vt:lpstr>
      <vt:lpstr>Guardian TextSans Web</vt:lpstr>
      <vt:lpstr>Office Theme</vt:lpstr>
      <vt:lpstr>How the COVID-19 Pandemic Affected Drug Overdose Cases?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COIVD-19 Pandemic affected Drug Overdose Cases?</dc:title>
  <dc:creator>Apoorv Sharma</dc:creator>
  <cp:lastModifiedBy>Apoorv Sharma</cp:lastModifiedBy>
  <cp:revision>1</cp:revision>
  <dcterms:created xsi:type="dcterms:W3CDTF">2021-12-05T19:27:33Z</dcterms:created>
  <dcterms:modified xsi:type="dcterms:W3CDTF">2021-12-08T21:50:36Z</dcterms:modified>
</cp:coreProperties>
</file>