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EC94-FDCD-DB4B-B0E1-C630835AA9A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3C2B-52C4-BA4D-A7AA-CD5CD5B3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3" r="36936"/>
          <a:stretch/>
        </p:blipFill>
        <p:spPr>
          <a:xfrm>
            <a:off x="987552" y="1559130"/>
            <a:ext cx="2584704" cy="2941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r="38855"/>
          <a:stretch/>
        </p:blipFill>
        <p:spPr>
          <a:xfrm>
            <a:off x="3340609" y="1560575"/>
            <a:ext cx="2645663" cy="2941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r="35714"/>
          <a:stretch/>
        </p:blipFill>
        <p:spPr>
          <a:xfrm>
            <a:off x="5974080" y="1560575"/>
            <a:ext cx="2621280" cy="2939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0" r="37601"/>
          <a:stretch/>
        </p:blipFill>
        <p:spPr>
          <a:xfrm>
            <a:off x="8595359" y="1559130"/>
            <a:ext cx="2511553" cy="29410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0848" y="2548128"/>
            <a:ext cx="15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Ascend</a:t>
            </a:r>
            <a:endParaRPr lang="en-US" sz="2800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9728" y="2554224"/>
            <a:ext cx="15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Peak</a:t>
            </a:r>
            <a:endParaRPr lang="en-US" sz="2800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8608" y="2572512"/>
            <a:ext cx="15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Descend</a:t>
            </a:r>
            <a:endParaRPr lang="en-US" sz="2800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7696" y="2584704"/>
            <a:ext cx="15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Land</a:t>
            </a:r>
            <a:endParaRPr lang="en-US" sz="2800" dirty="0">
              <a:solidFill>
                <a:schemeClr val="bg1"/>
              </a:solidFill>
              <a:latin typeface="+mj-lt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8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Trebuchet MS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Sharma</dc:creator>
  <cp:lastModifiedBy>Mohit Sharma</cp:lastModifiedBy>
  <cp:revision>3</cp:revision>
  <dcterms:created xsi:type="dcterms:W3CDTF">2018-09-25T19:48:34Z</dcterms:created>
  <dcterms:modified xsi:type="dcterms:W3CDTF">2018-09-25T20:08:20Z</dcterms:modified>
</cp:coreProperties>
</file>