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2" r:id="rId6"/>
    <p:sldId id="266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D0612-F654-FD02-97E4-90920A03A512}" v="3" dt="2023-03-24T09:29:20.865"/>
    <p1510:client id="{62EDD2ED-4BAF-4AF5-F4C0-02FA8A0BF804}" v="70" dt="2023-03-24T09:38:10.677"/>
    <p1510:client id="{D82F0059-29AB-4ABA-8550-7D9417DD495E}" v="139" dt="2023-03-23T22:46:5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553EB-4E40-4CE9-8841-DB376C7755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8A8DE4-6501-4E3E-BF03-1B96B70E9817}">
      <dgm:prSet/>
      <dgm:spPr/>
      <dgm:t>
        <a:bodyPr/>
        <a:lstStyle/>
        <a:p>
          <a:pPr rtl="0"/>
          <a:r>
            <a:rPr lang="en-US" dirty="0"/>
            <a:t>Map Screen</a:t>
          </a:r>
          <a:r>
            <a:rPr lang="en-US" dirty="0">
              <a:latin typeface="Gill Sans MT" panose="020B0502020104020203"/>
            </a:rPr>
            <a:t> </a:t>
          </a:r>
          <a:endParaRPr lang="en-US" dirty="0"/>
        </a:p>
      </dgm:t>
    </dgm:pt>
    <dgm:pt modelId="{032F3C2A-68E4-4167-8C97-A9AB0EDAAEA1}" type="parTrans" cxnId="{41F403CB-76FB-4381-8C05-2561EAF35305}">
      <dgm:prSet/>
      <dgm:spPr/>
      <dgm:t>
        <a:bodyPr/>
        <a:lstStyle/>
        <a:p>
          <a:endParaRPr lang="en-US"/>
        </a:p>
      </dgm:t>
    </dgm:pt>
    <dgm:pt modelId="{78A57932-7DE3-48A5-882D-C5C20F727AE6}" type="sibTrans" cxnId="{41F403CB-76FB-4381-8C05-2561EAF35305}">
      <dgm:prSet/>
      <dgm:spPr/>
      <dgm:t>
        <a:bodyPr/>
        <a:lstStyle/>
        <a:p>
          <a:endParaRPr lang="en-US"/>
        </a:p>
      </dgm:t>
    </dgm:pt>
    <dgm:pt modelId="{B0528207-5A9D-47F8-A6D4-8865E0323F49}">
      <dgm:prSet/>
      <dgm:spPr/>
      <dgm:t>
        <a:bodyPr/>
        <a:lstStyle/>
        <a:p>
          <a:r>
            <a:rPr lang="en-US" dirty="0"/>
            <a:t>Cab Selection</a:t>
          </a:r>
        </a:p>
      </dgm:t>
    </dgm:pt>
    <dgm:pt modelId="{25D1D150-E8DC-48B3-840C-244DD4FB1917}" type="parTrans" cxnId="{A0823ABF-399B-4090-8B79-64C2FD5A9AA0}">
      <dgm:prSet/>
      <dgm:spPr/>
      <dgm:t>
        <a:bodyPr/>
        <a:lstStyle/>
        <a:p>
          <a:endParaRPr lang="en-US"/>
        </a:p>
      </dgm:t>
    </dgm:pt>
    <dgm:pt modelId="{BB9E94D9-0EE2-48F6-8F43-0921F5A96E82}" type="sibTrans" cxnId="{A0823ABF-399B-4090-8B79-64C2FD5A9AA0}">
      <dgm:prSet/>
      <dgm:spPr/>
      <dgm:t>
        <a:bodyPr/>
        <a:lstStyle/>
        <a:p>
          <a:endParaRPr lang="en-US"/>
        </a:p>
      </dgm:t>
    </dgm:pt>
    <dgm:pt modelId="{FAA1E194-3720-433A-ADAD-FBD6D0742AFC}">
      <dgm:prSet/>
      <dgm:spPr/>
      <dgm:t>
        <a:bodyPr/>
        <a:lstStyle/>
        <a:p>
          <a:r>
            <a:rPr lang="en-US" dirty="0"/>
            <a:t>Profile Creation</a:t>
          </a:r>
        </a:p>
      </dgm:t>
    </dgm:pt>
    <dgm:pt modelId="{F915AE6F-10FA-444D-9CA4-83FE65F76746}" type="parTrans" cxnId="{E2AEABA0-5A20-4607-92A7-E6DE770541C2}">
      <dgm:prSet/>
      <dgm:spPr/>
      <dgm:t>
        <a:bodyPr/>
        <a:lstStyle/>
        <a:p>
          <a:endParaRPr lang="en-US"/>
        </a:p>
      </dgm:t>
    </dgm:pt>
    <dgm:pt modelId="{0FC2E2AC-AE1A-4AE1-81D1-BABD35DF80F1}" type="sibTrans" cxnId="{E2AEABA0-5A20-4607-92A7-E6DE770541C2}">
      <dgm:prSet/>
      <dgm:spPr/>
      <dgm:t>
        <a:bodyPr/>
        <a:lstStyle/>
        <a:p>
          <a:endParaRPr lang="en-US"/>
        </a:p>
      </dgm:t>
    </dgm:pt>
    <dgm:pt modelId="{FEB3FF9D-42CC-4B20-96E9-85328DE725C7}">
      <dgm:prSet/>
      <dgm:spPr/>
      <dgm:t>
        <a:bodyPr/>
        <a:lstStyle/>
        <a:p>
          <a:r>
            <a:rPr lang="en-US" dirty="0"/>
            <a:t>Ride booking confirmation </a:t>
          </a:r>
        </a:p>
      </dgm:t>
    </dgm:pt>
    <dgm:pt modelId="{2A4A64E3-B2D8-402E-A1BB-31A92A74F8E3}" type="parTrans" cxnId="{48793477-0BC4-4ABB-B66D-EAB1D6239F45}">
      <dgm:prSet/>
      <dgm:spPr/>
      <dgm:t>
        <a:bodyPr/>
        <a:lstStyle/>
        <a:p>
          <a:endParaRPr lang="en-US"/>
        </a:p>
      </dgm:t>
    </dgm:pt>
    <dgm:pt modelId="{15B13E2D-F54A-46C1-B902-1AAF6B948809}" type="sibTrans" cxnId="{48793477-0BC4-4ABB-B66D-EAB1D6239F45}">
      <dgm:prSet/>
      <dgm:spPr/>
      <dgm:t>
        <a:bodyPr/>
        <a:lstStyle/>
        <a:p>
          <a:endParaRPr lang="en-US"/>
        </a:p>
      </dgm:t>
    </dgm:pt>
    <dgm:pt modelId="{9E88DD9A-6969-4F00-98F8-0B57D07B7703}">
      <dgm:prSet/>
      <dgm:spPr/>
      <dgm:t>
        <a:bodyPr/>
        <a:lstStyle/>
        <a:p>
          <a:r>
            <a:rPr lang="en-US" dirty="0"/>
            <a:t>Review System</a:t>
          </a:r>
        </a:p>
      </dgm:t>
    </dgm:pt>
    <dgm:pt modelId="{B5DEE31E-3E63-4DB1-8C4E-BE201B113C06}" type="parTrans" cxnId="{D64D0606-2AC1-4506-8373-D74C814D38FF}">
      <dgm:prSet/>
      <dgm:spPr/>
      <dgm:t>
        <a:bodyPr/>
        <a:lstStyle/>
        <a:p>
          <a:endParaRPr lang="en-US"/>
        </a:p>
      </dgm:t>
    </dgm:pt>
    <dgm:pt modelId="{47D63CAD-1D29-4F07-BDF9-594ADD68A5AE}" type="sibTrans" cxnId="{D64D0606-2AC1-4506-8373-D74C814D38FF}">
      <dgm:prSet/>
      <dgm:spPr/>
      <dgm:t>
        <a:bodyPr/>
        <a:lstStyle/>
        <a:p>
          <a:endParaRPr lang="en-US"/>
        </a:p>
      </dgm:t>
    </dgm:pt>
    <dgm:pt modelId="{D1214D20-97ED-4E5C-9D73-79A971BA9461}" type="pres">
      <dgm:prSet presAssocID="{D83553EB-4E40-4CE9-8841-DB376C775518}" presName="outerComposite" presStyleCnt="0">
        <dgm:presLayoutVars>
          <dgm:chMax val="5"/>
          <dgm:dir/>
          <dgm:resizeHandles val="exact"/>
        </dgm:presLayoutVars>
      </dgm:prSet>
      <dgm:spPr/>
    </dgm:pt>
    <dgm:pt modelId="{443CDE20-7120-4946-8FC5-F8F26157536B}" type="pres">
      <dgm:prSet presAssocID="{D83553EB-4E40-4CE9-8841-DB376C775518}" presName="dummyMaxCanvas" presStyleCnt="0">
        <dgm:presLayoutVars/>
      </dgm:prSet>
      <dgm:spPr/>
    </dgm:pt>
    <dgm:pt modelId="{C634A8A5-1D7E-4590-B5F2-1B9375666B0E}" type="pres">
      <dgm:prSet presAssocID="{D83553EB-4E40-4CE9-8841-DB376C775518}" presName="FiveNodes_1" presStyleLbl="node1" presStyleIdx="0" presStyleCnt="5">
        <dgm:presLayoutVars>
          <dgm:bulletEnabled val="1"/>
        </dgm:presLayoutVars>
      </dgm:prSet>
      <dgm:spPr/>
    </dgm:pt>
    <dgm:pt modelId="{763AA3DD-DAD1-4473-A988-08F4A70E2740}" type="pres">
      <dgm:prSet presAssocID="{D83553EB-4E40-4CE9-8841-DB376C775518}" presName="FiveNodes_2" presStyleLbl="node1" presStyleIdx="1" presStyleCnt="5">
        <dgm:presLayoutVars>
          <dgm:bulletEnabled val="1"/>
        </dgm:presLayoutVars>
      </dgm:prSet>
      <dgm:spPr/>
    </dgm:pt>
    <dgm:pt modelId="{DD42A73C-5688-44D1-A467-FEE22DF7DD3D}" type="pres">
      <dgm:prSet presAssocID="{D83553EB-4E40-4CE9-8841-DB376C775518}" presName="FiveNodes_3" presStyleLbl="node1" presStyleIdx="2" presStyleCnt="5">
        <dgm:presLayoutVars>
          <dgm:bulletEnabled val="1"/>
        </dgm:presLayoutVars>
      </dgm:prSet>
      <dgm:spPr/>
    </dgm:pt>
    <dgm:pt modelId="{C9BDF45C-C7A6-4127-B0A9-42A2A5F96653}" type="pres">
      <dgm:prSet presAssocID="{D83553EB-4E40-4CE9-8841-DB376C775518}" presName="FiveNodes_4" presStyleLbl="node1" presStyleIdx="3" presStyleCnt="5">
        <dgm:presLayoutVars>
          <dgm:bulletEnabled val="1"/>
        </dgm:presLayoutVars>
      </dgm:prSet>
      <dgm:spPr/>
    </dgm:pt>
    <dgm:pt modelId="{1A5EED78-3384-46DB-AF1C-102747625DB4}" type="pres">
      <dgm:prSet presAssocID="{D83553EB-4E40-4CE9-8841-DB376C775518}" presName="FiveNodes_5" presStyleLbl="node1" presStyleIdx="4" presStyleCnt="5">
        <dgm:presLayoutVars>
          <dgm:bulletEnabled val="1"/>
        </dgm:presLayoutVars>
      </dgm:prSet>
      <dgm:spPr/>
    </dgm:pt>
    <dgm:pt modelId="{69D43D2E-C4AF-4FAB-B660-10ECFD600E50}" type="pres">
      <dgm:prSet presAssocID="{D83553EB-4E40-4CE9-8841-DB376C775518}" presName="FiveConn_1-2" presStyleLbl="fgAccFollowNode1" presStyleIdx="0" presStyleCnt="4">
        <dgm:presLayoutVars>
          <dgm:bulletEnabled val="1"/>
        </dgm:presLayoutVars>
      </dgm:prSet>
      <dgm:spPr/>
    </dgm:pt>
    <dgm:pt modelId="{84E22082-CBA9-44F2-A57B-F5C6438B05D8}" type="pres">
      <dgm:prSet presAssocID="{D83553EB-4E40-4CE9-8841-DB376C775518}" presName="FiveConn_2-3" presStyleLbl="fgAccFollowNode1" presStyleIdx="1" presStyleCnt="4">
        <dgm:presLayoutVars>
          <dgm:bulletEnabled val="1"/>
        </dgm:presLayoutVars>
      </dgm:prSet>
      <dgm:spPr/>
    </dgm:pt>
    <dgm:pt modelId="{DEEBAAFF-A107-4137-8B7D-A82A120269F9}" type="pres">
      <dgm:prSet presAssocID="{D83553EB-4E40-4CE9-8841-DB376C775518}" presName="FiveConn_3-4" presStyleLbl="fgAccFollowNode1" presStyleIdx="2" presStyleCnt="4">
        <dgm:presLayoutVars>
          <dgm:bulletEnabled val="1"/>
        </dgm:presLayoutVars>
      </dgm:prSet>
      <dgm:spPr/>
    </dgm:pt>
    <dgm:pt modelId="{2F77292D-C83D-4816-B50A-AF224C16655D}" type="pres">
      <dgm:prSet presAssocID="{D83553EB-4E40-4CE9-8841-DB376C775518}" presName="FiveConn_4-5" presStyleLbl="fgAccFollowNode1" presStyleIdx="3" presStyleCnt="4">
        <dgm:presLayoutVars>
          <dgm:bulletEnabled val="1"/>
        </dgm:presLayoutVars>
      </dgm:prSet>
      <dgm:spPr/>
    </dgm:pt>
    <dgm:pt modelId="{DB05FF8E-0EDC-4D61-BF1D-E6F8AEB51F68}" type="pres">
      <dgm:prSet presAssocID="{D83553EB-4E40-4CE9-8841-DB376C775518}" presName="FiveNodes_1_text" presStyleLbl="node1" presStyleIdx="4" presStyleCnt="5">
        <dgm:presLayoutVars>
          <dgm:bulletEnabled val="1"/>
        </dgm:presLayoutVars>
      </dgm:prSet>
      <dgm:spPr/>
    </dgm:pt>
    <dgm:pt modelId="{341D1037-2C4D-4741-AD27-1338534A859D}" type="pres">
      <dgm:prSet presAssocID="{D83553EB-4E40-4CE9-8841-DB376C775518}" presName="FiveNodes_2_text" presStyleLbl="node1" presStyleIdx="4" presStyleCnt="5">
        <dgm:presLayoutVars>
          <dgm:bulletEnabled val="1"/>
        </dgm:presLayoutVars>
      </dgm:prSet>
      <dgm:spPr/>
    </dgm:pt>
    <dgm:pt modelId="{4CB430E9-61DE-47EC-9B83-015E7046C58E}" type="pres">
      <dgm:prSet presAssocID="{D83553EB-4E40-4CE9-8841-DB376C775518}" presName="FiveNodes_3_text" presStyleLbl="node1" presStyleIdx="4" presStyleCnt="5">
        <dgm:presLayoutVars>
          <dgm:bulletEnabled val="1"/>
        </dgm:presLayoutVars>
      </dgm:prSet>
      <dgm:spPr/>
    </dgm:pt>
    <dgm:pt modelId="{08DB849D-30CA-4652-BEDB-51982E89ECA7}" type="pres">
      <dgm:prSet presAssocID="{D83553EB-4E40-4CE9-8841-DB376C775518}" presName="FiveNodes_4_text" presStyleLbl="node1" presStyleIdx="4" presStyleCnt="5">
        <dgm:presLayoutVars>
          <dgm:bulletEnabled val="1"/>
        </dgm:presLayoutVars>
      </dgm:prSet>
      <dgm:spPr/>
    </dgm:pt>
    <dgm:pt modelId="{FE08D84D-0F29-461A-927D-E2C0DBD0AA4B}" type="pres">
      <dgm:prSet presAssocID="{D83553EB-4E40-4CE9-8841-DB376C7755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64D0606-2AC1-4506-8373-D74C814D38FF}" srcId="{D83553EB-4E40-4CE9-8841-DB376C775518}" destId="{9E88DD9A-6969-4F00-98F8-0B57D07B7703}" srcOrd="4" destOrd="0" parTransId="{B5DEE31E-3E63-4DB1-8C4E-BE201B113C06}" sibTransId="{47D63CAD-1D29-4F07-BDF9-594ADD68A5AE}"/>
    <dgm:cxn modelId="{3F4E340D-0BF2-4444-A73F-809B0FC266A8}" type="presOf" srcId="{FAA1E194-3720-433A-ADAD-FBD6D0742AFC}" destId="{DD42A73C-5688-44D1-A467-FEE22DF7DD3D}" srcOrd="0" destOrd="0" presId="urn:microsoft.com/office/officeart/2005/8/layout/vProcess5"/>
    <dgm:cxn modelId="{716E930E-B3E2-45F3-A9D2-F6A03A80CAFD}" type="presOf" srcId="{78A57932-7DE3-48A5-882D-C5C20F727AE6}" destId="{69D43D2E-C4AF-4FAB-B660-10ECFD600E50}" srcOrd="0" destOrd="0" presId="urn:microsoft.com/office/officeart/2005/8/layout/vProcess5"/>
    <dgm:cxn modelId="{FF445163-AA77-4616-B1C0-E322AD54B0D1}" type="presOf" srcId="{BB9E94D9-0EE2-48F6-8F43-0921F5A96E82}" destId="{84E22082-CBA9-44F2-A57B-F5C6438B05D8}" srcOrd="0" destOrd="0" presId="urn:microsoft.com/office/officeart/2005/8/layout/vProcess5"/>
    <dgm:cxn modelId="{01F17C6D-6EB4-4553-825F-249CB047ECA1}" type="presOf" srcId="{FEB3FF9D-42CC-4B20-96E9-85328DE725C7}" destId="{C9BDF45C-C7A6-4127-B0A9-42A2A5F96653}" srcOrd="0" destOrd="0" presId="urn:microsoft.com/office/officeart/2005/8/layout/vProcess5"/>
    <dgm:cxn modelId="{904E6255-51A3-47D6-A93C-8BF8FEF54E79}" type="presOf" srcId="{15B13E2D-F54A-46C1-B902-1AAF6B948809}" destId="{2F77292D-C83D-4816-B50A-AF224C16655D}" srcOrd="0" destOrd="0" presId="urn:microsoft.com/office/officeart/2005/8/layout/vProcess5"/>
    <dgm:cxn modelId="{48793477-0BC4-4ABB-B66D-EAB1D6239F45}" srcId="{D83553EB-4E40-4CE9-8841-DB376C775518}" destId="{FEB3FF9D-42CC-4B20-96E9-85328DE725C7}" srcOrd="3" destOrd="0" parTransId="{2A4A64E3-B2D8-402E-A1BB-31A92A74F8E3}" sibTransId="{15B13E2D-F54A-46C1-B902-1AAF6B948809}"/>
    <dgm:cxn modelId="{B005E278-0E3D-4DA0-B890-9FBCCF8657CF}" type="presOf" srcId="{B0528207-5A9D-47F8-A6D4-8865E0323F49}" destId="{341D1037-2C4D-4741-AD27-1338534A859D}" srcOrd="1" destOrd="0" presId="urn:microsoft.com/office/officeart/2005/8/layout/vProcess5"/>
    <dgm:cxn modelId="{A4F82E87-9777-4479-AFAC-4B4C4D635EDE}" type="presOf" srcId="{D83553EB-4E40-4CE9-8841-DB376C775518}" destId="{D1214D20-97ED-4E5C-9D73-79A971BA9461}" srcOrd="0" destOrd="0" presId="urn:microsoft.com/office/officeart/2005/8/layout/vProcess5"/>
    <dgm:cxn modelId="{32D87787-9CF7-4A41-BFE7-30C7DC54721A}" type="presOf" srcId="{B0528207-5A9D-47F8-A6D4-8865E0323F49}" destId="{763AA3DD-DAD1-4473-A988-08F4A70E2740}" srcOrd="0" destOrd="0" presId="urn:microsoft.com/office/officeart/2005/8/layout/vProcess5"/>
    <dgm:cxn modelId="{DD800392-B534-41D2-B045-F5F83D21B5F4}" type="presOf" srcId="{288A8DE4-6501-4E3E-BF03-1B96B70E9817}" destId="{C634A8A5-1D7E-4590-B5F2-1B9375666B0E}" srcOrd="0" destOrd="0" presId="urn:microsoft.com/office/officeart/2005/8/layout/vProcess5"/>
    <dgm:cxn modelId="{465EDF9C-A099-4999-8280-6AD94AA328E0}" type="presOf" srcId="{0FC2E2AC-AE1A-4AE1-81D1-BABD35DF80F1}" destId="{DEEBAAFF-A107-4137-8B7D-A82A120269F9}" srcOrd="0" destOrd="0" presId="urn:microsoft.com/office/officeart/2005/8/layout/vProcess5"/>
    <dgm:cxn modelId="{E2AEABA0-5A20-4607-92A7-E6DE770541C2}" srcId="{D83553EB-4E40-4CE9-8841-DB376C775518}" destId="{FAA1E194-3720-433A-ADAD-FBD6D0742AFC}" srcOrd="2" destOrd="0" parTransId="{F915AE6F-10FA-444D-9CA4-83FE65F76746}" sibTransId="{0FC2E2AC-AE1A-4AE1-81D1-BABD35DF80F1}"/>
    <dgm:cxn modelId="{7899C9A2-C676-44B5-A3ED-9729CBC60A76}" type="presOf" srcId="{FAA1E194-3720-433A-ADAD-FBD6D0742AFC}" destId="{4CB430E9-61DE-47EC-9B83-015E7046C58E}" srcOrd="1" destOrd="0" presId="urn:microsoft.com/office/officeart/2005/8/layout/vProcess5"/>
    <dgm:cxn modelId="{E2E90EA3-1140-44A6-BBAF-D55BB92DC835}" type="presOf" srcId="{9E88DD9A-6969-4F00-98F8-0B57D07B7703}" destId="{FE08D84D-0F29-461A-927D-E2C0DBD0AA4B}" srcOrd="1" destOrd="0" presId="urn:microsoft.com/office/officeart/2005/8/layout/vProcess5"/>
    <dgm:cxn modelId="{B6A3E1A5-419E-40E5-9A25-5B202B84E5E7}" type="presOf" srcId="{288A8DE4-6501-4E3E-BF03-1B96B70E9817}" destId="{DB05FF8E-0EDC-4D61-BF1D-E6F8AEB51F68}" srcOrd="1" destOrd="0" presId="urn:microsoft.com/office/officeart/2005/8/layout/vProcess5"/>
    <dgm:cxn modelId="{23E9C3A7-63A9-44FB-9FE2-B9A17C6DAB53}" type="presOf" srcId="{9E88DD9A-6969-4F00-98F8-0B57D07B7703}" destId="{1A5EED78-3384-46DB-AF1C-102747625DB4}" srcOrd="0" destOrd="0" presId="urn:microsoft.com/office/officeart/2005/8/layout/vProcess5"/>
    <dgm:cxn modelId="{A0823ABF-399B-4090-8B79-64C2FD5A9AA0}" srcId="{D83553EB-4E40-4CE9-8841-DB376C775518}" destId="{B0528207-5A9D-47F8-A6D4-8865E0323F49}" srcOrd="1" destOrd="0" parTransId="{25D1D150-E8DC-48B3-840C-244DD4FB1917}" sibTransId="{BB9E94D9-0EE2-48F6-8F43-0921F5A96E82}"/>
    <dgm:cxn modelId="{41F403CB-76FB-4381-8C05-2561EAF35305}" srcId="{D83553EB-4E40-4CE9-8841-DB376C775518}" destId="{288A8DE4-6501-4E3E-BF03-1B96B70E9817}" srcOrd="0" destOrd="0" parTransId="{032F3C2A-68E4-4167-8C97-A9AB0EDAAEA1}" sibTransId="{78A57932-7DE3-48A5-882D-C5C20F727AE6}"/>
    <dgm:cxn modelId="{AE055FDF-FDC7-438E-B032-DE244C309F69}" type="presOf" srcId="{FEB3FF9D-42CC-4B20-96E9-85328DE725C7}" destId="{08DB849D-30CA-4652-BEDB-51982E89ECA7}" srcOrd="1" destOrd="0" presId="urn:microsoft.com/office/officeart/2005/8/layout/vProcess5"/>
    <dgm:cxn modelId="{48CC4004-E998-4A98-AE03-84B01F93385A}" type="presParOf" srcId="{D1214D20-97ED-4E5C-9D73-79A971BA9461}" destId="{443CDE20-7120-4946-8FC5-F8F26157536B}" srcOrd="0" destOrd="0" presId="urn:microsoft.com/office/officeart/2005/8/layout/vProcess5"/>
    <dgm:cxn modelId="{4504CF0B-CFD6-4EF6-A489-F4061BE353E5}" type="presParOf" srcId="{D1214D20-97ED-4E5C-9D73-79A971BA9461}" destId="{C634A8A5-1D7E-4590-B5F2-1B9375666B0E}" srcOrd="1" destOrd="0" presId="urn:microsoft.com/office/officeart/2005/8/layout/vProcess5"/>
    <dgm:cxn modelId="{41F66AAB-0EE2-4112-BA2C-3D438CC028E5}" type="presParOf" srcId="{D1214D20-97ED-4E5C-9D73-79A971BA9461}" destId="{763AA3DD-DAD1-4473-A988-08F4A70E2740}" srcOrd="2" destOrd="0" presId="urn:microsoft.com/office/officeart/2005/8/layout/vProcess5"/>
    <dgm:cxn modelId="{7891E625-5BC9-4110-88F9-210A0B9185DD}" type="presParOf" srcId="{D1214D20-97ED-4E5C-9D73-79A971BA9461}" destId="{DD42A73C-5688-44D1-A467-FEE22DF7DD3D}" srcOrd="3" destOrd="0" presId="urn:microsoft.com/office/officeart/2005/8/layout/vProcess5"/>
    <dgm:cxn modelId="{61DA2E50-1FBE-42AF-9FB2-74C461E7680E}" type="presParOf" srcId="{D1214D20-97ED-4E5C-9D73-79A971BA9461}" destId="{C9BDF45C-C7A6-4127-B0A9-42A2A5F96653}" srcOrd="4" destOrd="0" presId="urn:microsoft.com/office/officeart/2005/8/layout/vProcess5"/>
    <dgm:cxn modelId="{007961A3-1464-418F-9FF3-D9936AA2A0CA}" type="presParOf" srcId="{D1214D20-97ED-4E5C-9D73-79A971BA9461}" destId="{1A5EED78-3384-46DB-AF1C-102747625DB4}" srcOrd="5" destOrd="0" presId="urn:microsoft.com/office/officeart/2005/8/layout/vProcess5"/>
    <dgm:cxn modelId="{E5CD92A8-B6DC-4DF3-80E2-82B36F051BFB}" type="presParOf" srcId="{D1214D20-97ED-4E5C-9D73-79A971BA9461}" destId="{69D43D2E-C4AF-4FAB-B660-10ECFD600E50}" srcOrd="6" destOrd="0" presId="urn:microsoft.com/office/officeart/2005/8/layout/vProcess5"/>
    <dgm:cxn modelId="{D3BDC7F7-FB61-4C79-81F2-055F2EFFE6B8}" type="presParOf" srcId="{D1214D20-97ED-4E5C-9D73-79A971BA9461}" destId="{84E22082-CBA9-44F2-A57B-F5C6438B05D8}" srcOrd="7" destOrd="0" presId="urn:microsoft.com/office/officeart/2005/8/layout/vProcess5"/>
    <dgm:cxn modelId="{3A91578E-2F81-47D7-A69A-9E7EDFC29663}" type="presParOf" srcId="{D1214D20-97ED-4E5C-9D73-79A971BA9461}" destId="{DEEBAAFF-A107-4137-8B7D-A82A120269F9}" srcOrd="8" destOrd="0" presId="urn:microsoft.com/office/officeart/2005/8/layout/vProcess5"/>
    <dgm:cxn modelId="{99DAB163-1FB7-4B73-A1C1-0751591F4B3B}" type="presParOf" srcId="{D1214D20-97ED-4E5C-9D73-79A971BA9461}" destId="{2F77292D-C83D-4816-B50A-AF224C16655D}" srcOrd="9" destOrd="0" presId="urn:microsoft.com/office/officeart/2005/8/layout/vProcess5"/>
    <dgm:cxn modelId="{42850483-14A6-4D72-91FD-D9471E05F848}" type="presParOf" srcId="{D1214D20-97ED-4E5C-9D73-79A971BA9461}" destId="{DB05FF8E-0EDC-4D61-BF1D-E6F8AEB51F68}" srcOrd="10" destOrd="0" presId="urn:microsoft.com/office/officeart/2005/8/layout/vProcess5"/>
    <dgm:cxn modelId="{542AC0AF-E7F8-4573-8294-4E454CAECCBA}" type="presParOf" srcId="{D1214D20-97ED-4E5C-9D73-79A971BA9461}" destId="{341D1037-2C4D-4741-AD27-1338534A859D}" srcOrd="11" destOrd="0" presId="urn:microsoft.com/office/officeart/2005/8/layout/vProcess5"/>
    <dgm:cxn modelId="{10828578-BFDF-4577-9610-B7B4F5D706C4}" type="presParOf" srcId="{D1214D20-97ED-4E5C-9D73-79A971BA9461}" destId="{4CB430E9-61DE-47EC-9B83-015E7046C58E}" srcOrd="12" destOrd="0" presId="urn:microsoft.com/office/officeart/2005/8/layout/vProcess5"/>
    <dgm:cxn modelId="{7E5A2BCE-5AF3-41A8-9160-D96E013A9B80}" type="presParOf" srcId="{D1214D20-97ED-4E5C-9D73-79A971BA9461}" destId="{08DB849D-30CA-4652-BEDB-51982E89ECA7}" srcOrd="13" destOrd="0" presId="urn:microsoft.com/office/officeart/2005/8/layout/vProcess5"/>
    <dgm:cxn modelId="{382F77BE-E1BC-4034-B7A2-1F72F1553C64}" type="presParOf" srcId="{D1214D20-97ED-4E5C-9D73-79A971BA9461}" destId="{FE08D84D-0F29-461A-927D-E2C0DBD0AA4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D069C-55E8-46E9-A0C4-5D9AF47FCB70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4817EF-AE91-405E-9436-9BCE622567E1}">
      <dgm:prSet/>
      <dgm:spPr/>
      <dgm:t>
        <a:bodyPr/>
        <a:lstStyle/>
        <a:p>
          <a:r>
            <a:rPr lang="en-US" dirty="0"/>
            <a:t>Driver Profile Creation</a:t>
          </a:r>
        </a:p>
      </dgm:t>
    </dgm:pt>
    <dgm:pt modelId="{A4FBD46A-FE32-41AF-89BF-9C7C15D121BE}" type="parTrans" cxnId="{76235CF8-142C-4845-892C-E08418EA64EF}">
      <dgm:prSet/>
      <dgm:spPr/>
      <dgm:t>
        <a:bodyPr/>
        <a:lstStyle/>
        <a:p>
          <a:endParaRPr lang="en-US"/>
        </a:p>
      </dgm:t>
    </dgm:pt>
    <dgm:pt modelId="{2EA47BD3-0E1F-434E-9912-2626C8226585}" type="sibTrans" cxnId="{76235CF8-142C-4845-892C-E08418EA64EF}">
      <dgm:prSet/>
      <dgm:spPr/>
      <dgm:t>
        <a:bodyPr/>
        <a:lstStyle/>
        <a:p>
          <a:endParaRPr lang="en-US"/>
        </a:p>
      </dgm:t>
    </dgm:pt>
    <dgm:pt modelId="{A2CF2D29-FDBF-48F1-A73D-A4855BA5AEC9}">
      <dgm:prSet/>
      <dgm:spPr/>
      <dgm:t>
        <a:bodyPr/>
        <a:lstStyle/>
        <a:p>
          <a:pPr rtl="0"/>
          <a:r>
            <a:rPr lang="en-US" dirty="0"/>
            <a:t>Generating personal request</a:t>
          </a:r>
          <a:r>
            <a:rPr lang="en-US" dirty="0">
              <a:latin typeface="Gill Sans MT" panose="020B0502020104020203"/>
            </a:rPr>
            <a:t> </a:t>
          </a:r>
          <a:endParaRPr lang="en-US" dirty="0"/>
        </a:p>
      </dgm:t>
    </dgm:pt>
    <dgm:pt modelId="{C4C8D18F-C473-453B-BA7B-FFA7071F9F6D}" type="parTrans" cxnId="{72E07EA4-35F1-4AD6-8365-3E672B18FAAA}">
      <dgm:prSet/>
      <dgm:spPr/>
      <dgm:t>
        <a:bodyPr/>
        <a:lstStyle/>
        <a:p>
          <a:endParaRPr lang="en-US"/>
        </a:p>
      </dgm:t>
    </dgm:pt>
    <dgm:pt modelId="{AC0668B0-2A24-4244-BA83-6CE346D8D8B4}" type="sibTrans" cxnId="{72E07EA4-35F1-4AD6-8365-3E672B18FAAA}">
      <dgm:prSet/>
      <dgm:spPr/>
      <dgm:t>
        <a:bodyPr/>
        <a:lstStyle/>
        <a:p>
          <a:endParaRPr lang="en-US"/>
        </a:p>
      </dgm:t>
    </dgm:pt>
    <dgm:pt modelId="{041C8410-5A89-493D-AABC-6E56DD36B8E8}">
      <dgm:prSet/>
      <dgm:spPr/>
      <dgm:t>
        <a:bodyPr/>
        <a:lstStyle/>
        <a:p>
          <a:pPr rtl="0"/>
          <a:r>
            <a:rPr lang="en-US" dirty="0"/>
            <a:t>Route Declaration by drivers</a:t>
          </a:r>
          <a:r>
            <a:rPr lang="en-US" dirty="0">
              <a:latin typeface="Gill Sans MT" panose="020B0502020104020203"/>
            </a:rPr>
            <a:t> </a:t>
          </a:r>
          <a:endParaRPr lang="en-US" dirty="0"/>
        </a:p>
      </dgm:t>
    </dgm:pt>
    <dgm:pt modelId="{B9FEABB2-0052-4E34-9F12-3AB55CB59C5D}" type="parTrans" cxnId="{429691A6-7766-40D6-AF1E-3E4A97ED9873}">
      <dgm:prSet/>
      <dgm:spPr/>
      <dgm:t>
        <a:bodyPr/>
        <a:lstStyle/>
        <a:p>
          <a:endParaRPr lang="en-US"/>
        </a:p>
      </dgm:t>
    </dgm:pt>
    <dgm:pt modelId="{FE51D027-FA03-4781-B003-1302B0B82E07}" type="sibTrans" cxnId="{429691A6-7766-40D6-AF1E-3E4A97ED9873}">
      <dgm:prSet/>
      <dgm:spPr/>
      <dgm:t>
        <a:bodyPr/>
        <a:lstStyle/>
        <a:p>
          <a:endParaRPr lang="en-US"/>
        </a:p>
      </dgm:t>
    </dgm:pt>
    <dgm:pt modelId="{E5B3EB84-3054-4A5C-B196-65D949D3E648}">
      <dgm:prSet/>
      <dgm:spPr/>
      <dgm:t>
        <a:bodyPr/>
        <a:lstStyle/>
        <a:p>
          <a:r>
            <a:rPr lang="en-US" dirty="0"/>
            <a:t>Recommendation of Drivers</a:t>
          </a:r>
        </a:p>
      </dgm:t>
    </dgm:pt>
    <dgm:pt modelId="{DD8E4BD3-1626-45AE-8DE8-FB47A85480C0}" type="parTrans" cxnId="{7C0BE354-0A46-4938-9AD6-0F0F9C9DADE7}">
      <dgm:prSet/>
      <dgm:spPr/>
      <dgm:t>
        <a:bodyPr/>
        <a:lstStyle/>
        <a:p>
          <a:endParaRPr lang="en-US"/>
        </a:p>
      </dgm:t>
    </dgm:pt>
    <dgm:pt modelId="{8B709BA2-0269-4C8E-B1BC-D2D903100F39}" type="sibTrans" cxnId="{7C0BE354-0A46-4938-9AD6-0F0F9C9DADE7}">
      <dgm:prSet/>
      <dgm:spPr/>
      <dgm:t>
        <a:bodyPr/>
        <a:lstStyle/>
        <a:p>
          <a:endParaRPr lang="en-US"/>
        </a:p>
      </dgm:t>
    </dgm:pt>
    <dgm:pt modelId="{D58EA4D2-93AF-4789-94D5-F96AF1020FD2}">
      <dgm:prSet/>
      <dgm:spPr/>
      <dgm:t>
        <a:bodyPr/>
        <a:lstStyle/>
        <a:p>
          <a:pPr rtl="0"/>
          <a:r>
            <a:rPr lang="en-US" dirty="0"/>
            <a:t>Carpool</a:t>
          </a:r>
          <a:r>
            <a:rPr lang="en-US" dirty="0">
              <a:latin typeface="Gill Sans MT" panose="020B0502020104020203"/>
            </a:rPr>
            <a:t> </a:t>
          </a:r>
          <a:endParaRPr lang="en-US" dirty="0"/>
        </a:p>
      </dgm:t>
    </dgm:pt>
    <dgm:pt modelId="{22F54074-B50D-4B35-B07D-64D4A4A5532A}" type="parTrans" cxnId="{3E64ADA1-B4EB-4B3D-AE28-CB6494DCB90F}">
      <dgm:prSet/>
      <dgm:spPr/>
      <dgm:t>
        <a:bodyPr/>
        <a:lstStyle/>
        <a:p>
          <a:endParaRPr lang="en-US"/>
        </a:p>
      </dgm:t>
    </dgm:pt>
    <dgm:pt modelId="{3A1F12EE-01A9-4429-B115-FBB4096715E8}" type="sibTrans" cxnId="{3E64ADA1-B4EB-4B3D-AE28-CB6494DCB90F}">
      <dgm:prSet/>
      <dgm:spPr/>
      <dgm:t>
        <a:bodyPr/>
        <a:lstStyle/>
        <a:p>
          <a:endParaRPr lang="en-US"/>
        </a:p>
      </dgm:t>
    </dgm:pt>
    <dgm:pt modelId="{FCBB4636-EBEA-4D94-9B6E-6B4386940CB2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Payment gateway</a:t>
          </a:r>
        </a:p>
      </dgm:t>
    </dgm:pt>
    <dgm:pt modelId="{2E458D5C-B5DA-448A-AD43-FA3C7B76404B}" type="parTrans" cxnId="{C964D673-078A-4AAB-B85E-B4CEEB798A36}">
      <dgm:prSet/>
      <dgm:spPr/>
    </dgm:pt>
    <dgm:pt modelId="{F70B297E-00FB-4204-A049-11AA9F4F227A}" type="sibTrans" cxnId="{C964D673-078A-4AAB-B85E-B4CEEB798A36}">
      <dgm:prSet/>
      <dgm:spPr/>
    </dgm:pt>
    <dgm:pt modelId="{BD0E1EAD-D606-457D-A141-8D6D3C89715B}" type="pres">
      <dgm:prSet presAssocID="{91ED069C-55E8-46E9-A0C4-5D9AF47FCB70}" presName="diagram" presStyleCnt="0">
        <dgm:presLayoutVars>
          <dgm:dir/>
          <dgm:resizeHandles val="exact"/>
        </dgm:presLayoutVars>
      </dgm:prSet>
      <dgm:spPr/>
    </dgm:pt>
    <dgm:pt modelId="{3A0E6903-6BA6-48DD-B318-C43CA7205E8C}" type="pres">
      <dgm:prSet presAssocID="{A64817EF-AE91-405E-9436-9BCE622567E1}" presName="node" presStyleLbl="node1" presStyleIdx="0" presStyleCnt="6">
        <dgm:presLayoutVars>
          <dgm:bulletEnabled val="1"/>
        </dgm:presLayoutVars>
      </dgm:prSet>
      <dgm:spPr/>
    </dgm:pt>
    <dgm:pt modelId="{CBAA073D-63A7-4477-84F6-78F98BF8654F}" type="pres">
      <dgm:prSet presAssocID="{2EA47BD3-0E1F-434E-9912-2626C8226585}" presName="sibTrans" presStyleCnt="0"/>
      <dgm:spPr/>
    </dgm:pt>
    <dgm:pt modelId="{2C6CE586-3ADB-4FBA-B0DF-F24D74083F5F}" type="pres">
      <dgm:prSet presAssocID="{A2CF2D29-FDBF-48F1-A73D-A4855BA5AEC9}" presName="node" presStyleLbl="node1" presStyleIdx="1" presStyleCnt="6">
        <dgm:presLayoutVars>
          <dgm:bulletEnabled val="1"/>
        </dgm:presLayoutVars>
      </dgm:prSet>
      <dgm:spPr/>
    </dgm:pt>
    <dgm:pt modelId="{CAFD1C17-DB6A-4386-9FE6-574E8DF26F83}" type="pres">
      <dgm:prSet presAssocID="{AC0668B0-2A24-4244-BA83-6CE346D8D8B4}" presName="sibTrans" presStyleCnt="0"/>
      <dgm:spPr/>
    </dgm:pt>
    <dgm:pt modelId="{A77A0732-F760-4A98-B1A1-A3CB4D521CA1}" type="pres">
      <dgm:prSet presAssocID="{041C8410-5A89-493D-AABC-6E56DD36B8E8}" presName="node" presStyleLbl="node1" presStyleIdx="2" presStyleCnt="6">
        <dgm:presLayoutVars>
          <dgm:bulletEnabled val="1"/>
        </dgm:presLayoutVars>
      </dgm:prSet>
      <dgm:spPr/>
    </dgm:pt>
    <dgm:pt modelId="{94B25CBF-2031-46F7-BFCB-2C926A4FF3EB}" type="pres">
      <dgm:prSet presAssocID="{FE51D027-FA03-4781-B003-1302B0B82E07}" presName="sibTrans" presStyleCnt="0"/>
      <dgm:spPr/>
    </dgm:pt>
    <dgm:pt modelId="{B6166814-0302-438E-8FAF-4D089E1E4C63}" type="pres">
      <dgm:prSet presAssocID="{E5B3EB84-3054-4A5C-B196-65D949D3E648}" presName="node" presStyleLbl="node1" presStyleIdx="3" presStyleCnt="6">
        <dgm:presLayoutVars>
          <dgm:bulletEnabled val="1"/>
        </dgm:presLayoutVars>
      </dgm:prSet>
      <dgm:spPr/>
    </dgm:pt>
    <dgm:pt modelId="{1F8B415C-EE63-4DCF-A146-98C66A40EE69}" type="pres">
      <dgm:prSet presAssocID="{8B709BA2-0269-4C8E-B1BC-D2D903100F39}" presName="sibTrans" presStyleCnt="0"/>
      <dgm:spPr/>
    </dgm:pt>
    <dgm:pt modelId="{0B46C4B4-790D-401D-BDFF-DA3375E8C2FA}" type="pres">
      <dgm:prSet presAssocID="{D58EA4D2-93AF-4789-94D5-F96AF1020FD2}" presName="node" presStyleLbl="node1" presStyleIdx="4" presStyleCnt="6">
        <dgm:presLayoutVars>
          <dgm:bulletEnabled val="1"/>
        </dgm:presLayoutVars>
      </dgm:prSet>
      <dgm:spPr/>
    </dgm:pt>
    <dgm:pt modelId="{7700ACC6-AF8D-4FC9-890E-8CF0BA08C9EC}" type="pres">
      <dgm:prSet presAssocID="{3A1F12EE-01A9-4429-B115-FBB4096715E8}" presName="sibTrans" presStyleCnt="0"/>
      <dgm:spPr/>
    </dgm:pt>
    <dgm:pt modelId="{AA59F7AA-7958-4B0C-81E1-47B99A001FD0}" type="pres">
      <dgm:prSet presAssocID="{FCBB4636-EBEA-4D94-9B6E-6B4386940CB2}" presName="node" presStyleLbl="node1" presStyleIdx="5" presStyleCnt="6">
        <dgm:presLayoutVars>
          <dgm:bulletEnabled val="1"/>
        </dgm:presLayoutVars>
      </dgm:prSet>
      <dgm:spPr/>
    </dgm:pt>
  </dgm:ptLst>
  <dgm:cxnLst>
    <dgm:cxn modelId="{CDD3DF60-6366-44DF-8269-32D056528CB8}" type="presOf" srcId="{A64817EF-AE91-405E-9436-9BCE622567E1}" destId="{3A0E6903-6BA6-48DD-B318-C43CA7205E8C}" srcOrd="0" destOrd="0" presId="urn:microsoft.com/office/officeart/2005/8/layout/default"/>
    <dgm:cxn modelId="{D3389A51-3BC9-4B32-9612-B551F07D5CEE}" type="presOf" srcId="{041C8410-5A89-493D-AABC-6E56DD36B8E8}" destId="{A77A0732-F760-4A98-B1A1-A3CB4D521CA1}" srcOrd="0" destOrd="0" presId="urn:microsoft.com/office/officeart/2005/8/layout/default"/>
    <dgm:cxn modelId="{C964D673-078A-4AAB-B85E-B4CEEB798A36}" srcId="{91ED069C-55E8-46E9-A0C4-5D9AF47FCB70}" destId="{FCBB4636-EBEA-4D94-9B6E-6B4386940CB2}" srcOrd="5" destOrd="0" parTransId="{2E458D5C-B5DA-448A-AD43-FA3C7B76404B}" sibTransId="{F70B297E-00FB-4204-A049-11AA9F4F227A}"/>
    <dgm:cxn modelId="{7C0BE354-0A46-4938-9AD6-0F0F9C9DADE7}" srcId="{91ED069C-55E8-46E9-A0C4-5D9AF47FCB70}" destId="{E5B3EB84-3054-4A5C-B196-65D949D3E648}" srcOrd="3" destOrd="0" parTransId="{DD8E4BD3-1626-45AE-8DE8-FB47A85480C0}" sibTransId="{8B709BA2-0269-4C8E-B1BC-D2D903100F39}"/>
    <dgm:cxn modelId="{43781E86-615B-4A78-BD8F-938487865B18}" type="presOf" srcId="{D58EA4D2-93AF-4789-94D5-F96AF1020FD2}" destId="{0B46C4B4-790D-401D-BDFF-DA3375E8C2FA}" srcOrd="0" destOrd="0" presId="urn:microsoft.com/office/officeart/2005/8/layout/default"/>
    <dgm:cxn modelId="{3E64ADA1-B4EB-4B3D-AE28-CB6494DCB90F}" srcId="{91ED069C-55E8-46E9-A0C4-5D9AF47FCB70}" destId="{D58EA4D2-93AF-4789-94D5-F96AF1020FD2}" srcOrd="4" destOrd="0" parTransId="{22F54074-B50D-4B35-B07D-64D4A4A5532A}" sibTransId="{3A1F12EE-01A9-4429-B115-FBB4096715E8}"/>
    <dgm:cxn modelId="{72E07EA4-35F1-4AD6-8365-3E672B18FAAA}" srcId="{91ED069C-55E8-46E9-A0C4-5D9AF47FCB70}" destId="{A2CF2D29-FDBF-48F1-A73D-A4855BA5AEC9}" srcOrd="1" destOrd="0" parTransId="{C4C8D18F-C473-453B-BA7B-FFA7071F9F6D}" sibTransId="{AC0668B0-2A24-4244-BA83-6CE346D8D8B4}"/>
    <dgm:cxn modelId="{429691A6-7766-40D6-AF1E-3E4A97ED9873}" srcId="{91ED069C-55E8-46E9-A0C4-5D9AF47FCB70}" destId="{041C8410-5A89-493D-AABC-6E56DD36B8E8}" srcOrd="2" destOrd="0" parTransId="{B9FEABB2-0052-4E34-9F12-3AB55CB59C5D}" sibTransId="{FE51D027-FA03-4781-B003-1302B0B82E07}"/>
    <dgm:cxn modelId="{04A4B3AF-0425-4AEE-A143-53035B51F90C}" type="presOf" srcId="{91ED069C-55E8-46E9-A0C4-5D9AF47FCB70}" destId="{BD0E1EAD-D606-457D-A141-8D6D3C89715B}" srcOrd="0" destOrd="0" presId="urn:microsoft.com/office/officeart/2005/8/layout/default"/>
    <dgm:cxn modelId="{528674D3-E7B9-457F-9C28-F282A7A99E9D}" type="presOf" srcId="{E5B3EB84-3054-4A5C-B196-65D949D3E648}" destId="{B6166814-0302-438E-8FAF-4D089E1E4C63}" srcOrd="0" destOrd="0" presId="urn:microsoft.com/office/officeart/2005/8/layout/default"/>
    <dgm:cxn modelId="{03BACAE5-9031-43EB-8049-AE9373680D42}" type="presOf" srcId="{FCBB4636-EBEA-4D94-9B6E-6B4386940CB2}" destId="{AA59F7AA-7958-4B0C-81E1-47B99A001FD0}" srcOrd="0" destOrd="0" presId="urn:microsoft.com/office/officeart/2005/8/layout/default"/>
    <dgm:cxn modelId="{B57C6FF5-6856-42E6-A1A0-9030041B9D77}" type="presOf" srcId="{A2CF2D29-FDBF-48F1-A73D-A4855BA5AEC9}" destId="{2C6CE586-3ADB-4FBA-B0DF-F24D74083F5F}" srcOrd="0" destOrd="0" presId="urn:microsoft.com/office/officeart/2005/8/layout/default"/>
    <dgm:cxn modelId="{76235CF8-142C-4845-892C-E08418EA64EF}" srcId="{91ED069C-55E8-46E9-A0C4-5D9AF47FCB70}" destId="{A64817EF-AE91-405E-9436-9BCE622567E1}" srcOrd="0" destOrd="0" parTransId="{A4FBD46A-FE32-41AF-89BF-9C7C15D121BE}" sibTransId="{2EA47BD3-0E1F-434E-9912-2626C8226585}"/>
    <dgm:cxn modelId="{8016C430-EC6B-4D0B-BEE8-583ED2DB85F2}" type="presParOf" srcId="{BD0E1EAD-D606-457D-A141-8D6D3C89715B}" destId="{3A0E6903-6BA6-48DD-B318-C43CA7205E8C}" srcOrd="0" destOrd="0" presId="urn:microsoft.com/office/officeart/2005/8/layout/default"/>
    <dgm:cxn modelId="{B507C70C-8503-4E5C-80A1-6D36708E0FC0}" type="presParOf" srcId="{BD0E1EAD-D606-457D-A141-8D6D3C89715B}" destId="{CBAA073D-63A7-4477-84F6-78F98BF8654F}" srcOrd="1" destOrd="0" presId="urn:microsoft.com/office/officeart/2005/8/layout/default"/>
    <dgm:cxn modelId="{C1DE2CB1-F01C-45F1-9757-9B290C074665}" type="presParOf" srcId="{BD0E1EAD-D606-457D-A141-8D6D3C89715B}" destId="{2C6CE586-3ADB-4FBA-B0DF-F24D74083F5F}" srcOrd="2" destOrd="0" presId="urn:microsoft.com/office/officeart/2005/8/layout/default"/>
    <dgm:cxn modelId="{3B883331-DC85-4CD5-A31B-3B33AFE51BCD}" type="presParOf" srcId="{BD0E1EAD-D606-457D-A141-8D6D3C89715B}" destId="{CAFD1C17-DB6A-4386-9FE6-574E8DF26F83}" srcOrd="3" destOrd="0" presId="urn:microsoft.com/office/officeart/2005/8/layout/default"/>
    <dgm:cxn modelId="{A38CB10A-D3F0-4B36-9FBD-492F8EA06DDA}" type="presParOf" srcId="{BD0E1EAD-D606-457D-A141-8D6D3C89715B}" destId="{A77A0732-F760-4A98-B1A1-A3CB4D521CA1}" srcOrd="4" destOrd="0" presId="urn:microsoft.com/office/officeart/2005/8/layout/default"/>
    <dgm:cxn modelId="{01BCA6CA-B25F-4AF5-9149-7B51306A6BEC}" type="presParOf" srcId="{BD0E1EAD-D606-457D-A141-8D6D3C89715B}" destId="{94B25CBF-2031-46F7-BFCB-2C926A4FF3EB}" srcOrd="5" destOrd="0" presId="urn:microsoft.com/office/officeart/2005/8/layout/default"/>
    <dgm:cxn modelId="{2E73C3DE-2B79-45CE-A339-504B57E80E84}" type="presParOf" srcId="{BD0E1EAD-D606-457D-A141-8D6D3C89715B}" destId="{B6166814-0302-438E-8FAF-4D089E1E4C63}" srcOrd="6" destOrd="0" presId="urn:microsoft.com/office/officeart/2005/8/layout/default"/>
    <dgm:cxn modelId="{D44305B5-7479-44B8-960C-450B7C60A5E3}" type="presParOf" srcId="{BD0E1EAD-D606-457D-A141-8D6D3C89715B}" destId="{1F8B415C-EE63-4DCF-A146-98C66A40EE69}" srcOrd="7" destOrd="0" presId="urn:microsoft.com/office/officeart/2005/8/layout/default"/>
    <dgm:cxn modelId="{F01EDA0D-5995-4C2E-82AB-E301B519C0A8}" type="presParOf" srcId="{BD0E1EAD-D606-457D-A141-8D6D3C89715B}" destId="{0B46C4B4-790D-401D-BDFF-DA3375E8C2FA}" srcOrd="8" destOrd="0" presId="urn:microsoft.com/office/officeart/2005/8/layout/default"/>
    <dgm:cxn modelId="{710E8F6A-607F-4038-8C12-E7585C829E81}" type="presParOf" srcId="{BD0E1EAD-D606-457D-A141-8D6D3C89715B}" destId="{7700ACC6-AF8D-4FC9-890E-8CF0BA08C9EC}" srcOrd="9" destOrd="0" presId="urn:microsoft.com/office/officeart/2005/8/layout/default"/>
    <dgm:cxn modelId="{12D73790-C40B-4539-A417-B81E3A070030}" type="presParOf" srcId="{BD0E1EAD-D606-457D-A141-8D6D3C89715B}" destId="{AA59F7AA-7958-4B0C-81E1-47B99A001FD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A2F857-D890-402F-AAC8-7BFE9D7F42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11F33B-F414-463E-8A47-D02C4D2611EC}">
      <dgm:prSet/>
      <dgm:spPr/>
      <dgm:t>
        <a:bodyPr/>
        <a:lstStyle/>
        <a:p>
          <a:r>
            <a:rPr lang="en-US" dirty="0"/>
            <a:t>Map Screen -(completed)</a:t>
          </a:r>
        </a:p>
      </dgm:t>
    </dgm:pt>
    <dgm:pt modelId="{70EBE797-A28B-472F-AD71-BF2A467EE97B}" type="parTrans" cxnId="{2358D888-F15B-4690-B5EA-489F16BA3D56}">
      <dgm:prSet/>
      <dgm:spPr/>
      <dgm:t>
        <a:bodyPr/>
        <a:lstStyle/>
        <a:p>
          <a:endParaRPr lang="en-US"/>
        </a:p>
      </dgm:t>
    </dgm:pt>
    <dgm:pt modelId="{9F4583C7-2292-4383-936B-CE517469D653}" type="sibTrans" cxnId="{2358D888-F15B-4690-B5EA-489F16BA3D56}">
      <dgm:prSet/>
      <dgm:spPr/>
      <dgm:t>
        <a:bodyPr/>
        <a:lstStyle/>
        <a:p>
          <a:endParaRPr lang="en-US"/>
        </a:p>
      </dgm:t>
    </dgm:pt>
    <dgm:pt modelId="{C7CFFA2B-63C6-4EF2-A72F-3B665AED0B8D}">
      <dgm:prSet/>
      <dgm:spPr/>
      <dgm:t>
        <a:bodyPr/>
        <a:lstStyle/>
        <a:p>
          <a:r>
            <a:rPr lang="en-US" dirty="0"/>
            <a:t>Login page -(completed)</a:t>
          </a:r>
        </a:p>
      </dgm:t>
    </dgm:pt>
    <dgm:pt modelId="{DBF7ACBA-A3AF-45F7-A088-A5A4A983D95C}" type="parTrans" cxnId="{CC3A2960-4F72-4518-BB14-E3EC1A8646CF}">
      <dgm:prSet/>
      <dgm:spPr/>
      <dgm:t>
        <a:bodyPr/>
        <a:lstStyle/>
        <a:p>
          <a:endParaRPr lang="en-US"/>
        </a:p>
      </dgm:t>
    </dgm:pt>
    <dgm:pt modelId="{3B33A87A-D580-45F3-9BB0-141936035A0C}" type="sibTrans" cxnId="{CC3A2960-4F72-4518-BB14-E3EC1A8646CF}">
      <dgm:prSet/>
      <dgm:spPr/>
      <dgm:t>
        <a:bodyPr/>
        <a:lstStyle/>
        <a:p>
          <a:endParaRPr lang="en-US"/>
        </a:p>
      </dgm:t>
    </dgm:pt>
    <dgm:pt modelId="{25034485-906F-440D-ADB2-B9365D754B38}">
      <dgm:prSet/>
      <dgm:spPr/>
      <dgm:t>
        <a:bodyPr/>
        <a:lstStyle/>
        <a:p>
          <a:r>
            <a:rPr lang="en-US" dirty="0"/>
            <a:t>Profile Creation -(completed)</a:t>
          </a:r>
        </a:p>
      </dgm:t>
    </dgm:pt>
    <dgm:pt modelId="{A8CAC874-56CF-449D-9CD6-69F231ED7A28}" type="parTrans" cxnId="{35AE598E-E3EE-48C1-9E3F-5A65E5E0AAF7}">
      <dgm:prSet/>
      <dgm:spPr/>
      <dgm:t>
        <a:bodyPr/>
        <a:lstStyle/>
        <a:p>
          <a:endParaRPr lang="en-US"/>
        </a:p>
      </dgm:t>
    </dgm:pt>
    <dgm:pt modelId="{CE155F36-0D35-49C0-8957-EBB2B697B88A}" type="sibTrans" cxnId="{35AE598E-E3EE-48C1-9E3F-5A65E5E0AAF7}">
      <dgm:prSet/>
      <dgm:spPr/>
      <dgm:t>
        <a:bodyPr/>
        <a:lstStyle/>
        <a:p>
          <a:endParaRPr lang="en-US"/>
        </a:p>
      </dgm:t>
    </dgm:pt>
    <dgm:pt modelId="{DB5605EA-5768-4A58-9FC7-C020A059B9AD}">
      <dgm:prSet/>
      <dgm:spPr/>
      <dgm:t>
        <a:bodyPr/>
        <a:lstStyle/>
        <a:p>
          <a:r>
            <a:rPr lang="en-US" dirty="0"/>
            <a:t>Cab Selection – 31/03/2023</a:t>
          </a:r>
        </a:p>
      </dgm:t>
    </dgm:pt>
    <dgm:pt modelId="{2E40CF44-5CE3-4CCD-8F48-DE54B73F8677}" type="parTrans" cxnId="{9255786D-68FB-4344-BB04-8DC2B6DD9E63}">
      <dgm:prSet/>
      <dgm:spPr/>
      <dgm:t>
        <a:bodyPr/>
        <a:lstStyle/>
        <a:p>
          <a:endParaRPr lang="en-US"/>
        </a:p>
      </dgm:t>
    </dgm:pt>
    <dgm:pt modelId="{E3A9B05A-0EAA-4C2E-AD38-835A5EEF16C6}" type="sibTrans" cxnId="{9255786D-68FB-4344-BB04-8DC2B6DD9E63}">
      <dgm:prSet/>
      <dgm:spPr/>
      <dgm:t>
        <a:bodyPr/>
        <a:lstStyle/>
        <a:p>
          <a:endParaRPr lang="en-US"/>
        </a:p>
      </dgm:t>
    </dgm:pt>
    <dgm:pt modelId="{A938416C-0FF2-49D2-8E83-B867C1767C66}">
      <dgm:prSet/>
      <dgm:spPr/>
      <dgm:t>
        <a:bodyPr/>
        <a:lstStyle/>
        <a:p>
          <a:r>
            <a:rPr lang="en-US" dirty="0"/>
            <a:t>Ride booking confirmation –7/04/2023</a:t>
          </a:r>
        </a:p>
      </dgm:t>
    </dgm:pt>
    <dgm:pt modelId="{90214F1E-D0D8-4C74-951A-A78D8BCDCFF9}" type="parTrans" cxnId="{1F098A60-5EA9-4CF9-9094-CCB0355E6CE3}">
      <dgm:prSet/>
      <dgm:spPr/>
      <dgm:t>
        <a:bodyPr/>
        <a:lstStyle/>
        <a:p>
          <a:endParaRPr lang="en-US"/>
        </a:p>
      </dgm:t>
    </dgm:pt>
    <dgm:pt modelId="{BE31D0D4-7C1D-4DE6-AD42-B4D52D0E923A}" type="sibTrans" cxnId="{1F098A60-5EA9-4CF9-9094-CCB0355E6CE3}">
      <dgm:prSet/>
      <dgm:spPr/>
      <dgm:t>
        <a:bodyPr/>
        <a:lstStyle/>
        <a:p>
          <a:endParaRPr lang="en-US"/>
        </a:p>
      </dgm:t>
    </dgm:pt>
    <dgm:pt modelId="{317C3798-B2AD-469F-AABC-5160308FC230}">
      <dgm:prSet/>
      <dgm:spPr/>
      <dgm:t>
        <a:bodyPr/>
        <a:lstStyle/>
        <a:p>
          <a:r>
            <a:rPr lang="en-US" dirty="0"/>
            <a:t>Review System- 14/04/2023</a:t>
          </a:r>
        </a:p>
      </dgm:t>
    </dgm:pt>
    <dgm:pt modelId="{2A08D529-2B65-42B4-9983-D88A9E66F660}" type="parTrans" cxnId="{94967BD3-EDB2-45F2-BF14-1DBBECBCE8CF}">
      <dgm:prSet/>
      <dgm:spPr/>
      <dgm:t>
        <a:bodyPr/>
        <a:lstStyle/>
        <a:p>
          <a:endParaRPr lang="en-US"/>
        </a:p>
      </dgm:t>
    </dgm:pt>
    <dgm:pt modelId="{A7A9E7B2-7320-4E93-A200-D42D88A20A7B}" type="sibTrans" cxnId="{94967BD3-EDB2-45F2-BF14-1DBBECBCE8CF}">
      <dgm:prSet/>
      <dgm:spPr/>
      <dgm:t>
        <a:bodyPr/>
        <a:lstStyle/>
        <a:p>
          <a:endParaRPr lang="en-US"/>
        </a:p>
      </dgm:t>
    </dgm:pt>
    <dgm:pt modelId="{1B25A2AF-37CC-4718-B397-C12243975E37}" type="pres">
      <dgm:prSet presAssocID="{D2A2F857-D890-402F-AAC8-7BFE9D7F42C1}" presName="root" presStyleCnt="0">
        <dgm:presLayoutVars>
          <dgm:dir/>
          <dgm:resizeHandles val="exact"/>
        </dgm:presLayoutVars>
      </dgm:prSet>
      <dgm:spPr/>
    </dgm:pt>
    <dgm:pt modelId="{48B526BD-12D2-4AB0-9420-A7FA7BB161B9}" type="pres">
      <dgm:prSet presAssocID="{DD11F33B-F414-463E-8A47-D02C4D2611EC}" presName="compNode" presStyleCnt="0"/>
      <dgm:spPr/>
    </dgm:pt>
    <dgm:pt modelId="{13A9E509-D776-408F-B4F1-0CAC2CE4D7CD}" type="pres">
      <dgm:prSet presAssocID="{DD11F33B-F414-463E-8A47-D02C4D2611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2A6B17-03BF-4F92-9A23-82C669F5C6A8}" type="pres">
      <dgm:prSet presAssocID="{DD11F33B-F414-463E-8A47-D02C4D2611EC}" presName="spaceRect" presStyleCnt="0"/>
      <dgm:spPr/>
    </dgm:pt>
    <dgm:pt modelId="{7E910468-6322-4E91-BD38-5BB07BEEFFE3}" type="pres">
      <dgm:prSet presAssocID="{DD11F33B-F414-463E-8A47-D02C4D2611EC}" presName="textRect" presStyleLbl="revTx" presStyleIdx="0" presStyleCnt="6">
        <dgm:presLayoutVars>
          <dgm:chMax val="1"/>
          <dgm:chPref val="1"/>
        </dgm:presLayoutVars>
      </dgm:prSet>
      <dgm:spPr/>
    </dgm:pt>
    <dgm:pt modelId="{0869BE50-376A-4730-A6D5-5F5FA9F46C1C}" type="pres">
      <dgm:prSet presAssocID="{9F4583C7-2292-4383-936B-CE517469D653}" presName="sibTrans" presStyleCnt="0"/>
      <dgm:spPr/>
    </dgm:pt>
    <dgm:pt modelId="{5DFF6DFF-1D33-470D-A5E1-1D104EF86F56}" type="pres">
      <dgm:prSet presAssocID="{C7CFFA2B-63C6-4EF2-A72F-3B665AED0B8D}" presName="compNode" presStyleCnt="0"/>
      <dgm:spPr/>
    </dgm:pt>
    <dgm:pt modelId="{AE468402-BD89-4504-AE12-D29D30375233}" type="pres">
      <dgm:prSet presAssocID="{C7CFFA2B-63C6-4EF2-A72F-3B665AED0B8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F3EB1F8-5D15-42BA-82C3-D244392FBCEE}" type="pres">
      <dgm:prSet presAssocID="{C7CFFA2B-63C6-4EF2-A72F-3B665AED0B8D}" presName="spaceRect" presStyleCnt="0"/>
      <dgm:spPr/>
    </dgm:pt>
    <dgm:pt modelId="{FC69E172-F25E-4878-ACAB-618DEE1D01B6}" type="pres">
      <dgm:prSet presAssocID="{C7CFFA2B-63C6-4EF2-A72F-3B665AED0B8D}" presName="textRect" presStyleLbl="revTx" presStyleIdx="1" presStyleCnt="6">
        <dgm:presLayoutVars>
          <dgm:chMax val="1"/>
          <dgm:chPref val="1"/>
        </dgm:presLayoutVars>
      </dgm:prSet>
      <dgm:spPr/>
    </dgm:pt>
    <dgm:pt modelId="{6CB9F620-DA23-4ADD-94B5-04FBBAE5FB68}" type="pres">
      <dgm:prSet presAssocID="{3B33A87A-D580-45F3-9BB0-141936035A0C}" presName="sibTrans" presStyleCnt="0"/>
      <dgm:spPr/>
    </dgm:pt>
    <dgm:pt modelId="{F957E17C-7DBF-468B-8D61-1F94CFA0F07C}" type="pres">
      <dgm:prSet presAssocID="{25034485-906F-440D-ADB2-B9365D754B38}" presName="compNode" presStyleCnt="0"/>
      <dgm:spPr/>
    </dgm:pt>
    <dgm:pt modelId="{8EFD50F8-2DCF-4916-B790-CD79D8DB6F3A}" type="pres">
      <dgm:prSet presAssocID="{25034485-906F-440D-ADB2-B9365D754B3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5654C52-E989-4D4B-A9AC-44303BDFDAF4}" type="pres">
      <dgm:prSet presAssocID="{25034485-906F-440D-ADB2-B9365D754B38}" presName="spaceRect" presStyleCnt="0"/>
      <dgm:spPr/>
    </dgm:pt>
    <dgm:pt modelId="{D2C4FAB9-32B6-4FFD-B17C-2AEF62C38598}" type="pres">
      <dgm:prSet presAssocID="{25034485-906F-440D-ADB2-B9365D754B38}" presName="textRect" presStyleLbl="revTx" presStyleIdx="2" presStyleCnt="6">
        <dgm:presLayoutVars>
          <dgm:chMax val="1"/>
          <dgm:chPref val="1"/>
        </dgm:presLayoutVars>
      </dgm:prSet>
      <dgm:spPr/>
    </dgm:pt>
    <dgm:pt modelId="{BC66B216-070C-42E2-A0B4-769A17621115}" type="pres">
      <dgm:prSet presAssocID="{CE155F36-0D35-49C0-8957-EBB2B697B88A}" presName="sibTrans" presStyleCnt="0"/>
      <dgm:spPr/>
    </dgm:pt>
    <dgm:pt modelId="{0F2C56DB-16AF-4D8D-9C20-6543D68A87A9}" type="pres">
      <dgm:prSet presAssocID="{DB5605EA-5768-4A58-9FC7-C020A059B9AD}" presName="compNode" presStyleCnt="0"/>
      <dgm:spPr/>
    </dgm:pt>
    <dgm:pt modelId="{2AABE646-FE4B-4FD8-A088-40162B93F0F2}" type="pres">
      <dgm:prSet presAssocID="{DB5605EA-5768-4A58-9FC7-C020A059B9A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13B05EC8-E111-4319-8E75-145E06F3A8AE}" type="pres">
      <dgm:prSet presAssocID="{DB5605EA-5768-4A58-9FC7-C020A059B9AD}" presName="spaceRect" presStyleCnt="0"/>
      <dgm:spPr/>
    </dgm:pt>
    <dgm:pt modelId="{910AA406-5FEE-4157-AD59-EFE58E220E11}" type="pres">
      <dgm:prSet presAssocID="{DB5605EA-5768-4A58-9FC7-C020A059B9AD}" presName="textRect" presStyleLbl="revTx" presStyleIdx="3" presStyleCnt="6">
        <dgm:presLayoutVars>
          <dgm:chMax val="1"/>
          <dgm:chPref val="1"/>
        </dgm:presLayoutVars>
      </dgm:prSet>
      <dgm:spPr/>
    </dgm:pt>
    <dgm:pt modelId="{59AE7A4B-C36C-4518-95B9-6B1DF8285D0B}" type="pres">
      <dgm:prSet presAssocID="{E3A9B05A-0EAA-4C2E-AD38-835A5EEF16C6}" presName="sibTrans" presStyleCnt="0"/>
      <dgm:spPr/>
    </dgm:pt>
    <dgm:pt modelId="{9068D293-5983-412D-9275-DD52D2E45FD9}" type="pres">
      <dgm:prSet presAssocID="{A938416C-0FF2-49D2-8E83-B867C1767C66}" presName="compNode" presStyleCnt="0"/>
      <dgm:spPr/>
    </dgm:pt>
    <dgm:pt modelId="{18BFDFCD-1A52-4BBF-B933-50A1A77F8E56}" type="pres">
      <dgm:prSet presAssocID="{A938416C-0FF2-49D2-8E83-B867C1767C6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83AC195B-4989-434B-B795-7DAC2DDFF6E5}" type="pres">
      <dgm:prSet presAssocID="{A938416C-0FF2-49D2-8E83-B867C1767C66}" presName="spaceRect" presStyleCnt="0"/>
      <dgm:spPr/>
    </dgm:pt>
    <dgm:pt modelId="{B5030664-3F2D-44F6-ACB8-ABFFF0DFC172}" type="pres">
      <dgm:prSet presAssocID="{A938416C-0FF2-49D2-8E83-B867C1767C66}" presName="textRect" presStyleLbl="revTx" presStyleIdx="4" presStyleCnt="6">
        <dgm:presLayoutVars>
          <dgm:chMax val="1"/>
          <dgm:chPref val="1"/>
        </dgm:presLayoutVars>
      </dgm:prSet>
      <dgm:spPr/>
    </dgm:pt>
    <dgm:pt modelId="{0ECB429A-EBE6-498A-946C-7BB1FCE9CCDC}" type="pres">
      <dgm:prSet presAssocID="{BE31D0D4-7C1D-4DE6-AD42-B4D52D0E923A}" presName="sibTrans" presStyleCnt="0"/>
      <dgm:spPr/>
    </dgm:pt>
    <dgm:pt modelId="{2A21AD0B-8E47-4659-9718-F48E44420467}" type="pres">
      <dgm:prSet presAssocID="{317C3798-B2AD-469F-AABC-5160308FC230}" presName="compNode" presStyleCnt="0"/>
      <dgm:spPr/>
    </dgm:pt>
    <dgm:pt modelId="{2231788F-1860-4441-8DA9-6E8670633F11}" type="pres">
      <dgm:prSet presAssocID="{317C3798-B2AD-469F-AABC-5160308FC2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5E3976BC-6EE9-427A-AF8C-445BA4EFB91A}" type="pres">
      <dgm:prSet presAssocID="{317C3798-B2AD-469F-AABC-5160308FC230}" presName="spaceRect" presStyleCnt="0"/>
      <dgm:spPr/>
    </dgm:pt>
    <dgm:pt modelId="{811746BF-2447-4D41-B125-40407EB6BB36}" type="pres">
      <dgm:prSet presAssocID="{317C3798-B2AD-469F-AABC-5160308FC2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4C82406-C594-4BF4-90CA-896A12133B62}" type="presOf" srcId="{317C3798-B2AD-469F-AABC-5160308FC230}" destId="{811746BF-2447-4D41-B125-40407EB6BB36}" srcOrd="0" destOrd="0" presId="urn:microsoft.com/office/officeart/2018/2/layout/IconLabelList"/>
    <dgm:cxn modelId="{2618FE26-E99D-4A68-B923-FD35A0411152}" type="presOf" srcId="{DB5605EA-5768-4A58-9FC7-C020A059B9AD}" destId="{910AA406-5FEE-4157-AD59-EFE58E220E11}" srcOrd="0" destOrd="0" presId="urn:microsoft.com/office/officeart/2018/2/layout/IconLabelList"/>
    <dgm:cxn modelId="{8F18DE5C-DF05-48AE-ADD5-B4B23FF70BEA}" type="presOf" srcId="{DD11F33B-F414-463E-8A47-D02C4D2611EC}" destId="{7E910468-6322-4E91-BD38-5BB07BEEFFE3}" srcOrd="0" destOrd="0" presId="urn:microsoft.com/office/officeart/2018/2/layout/IconLabelList"/>
    <dgm:cxn modelId="{CC3A2960-4F72-4518-BB14-E3EC1A8646CF}" srcId="{D2A2F857-D890-402F-AAC8-7BFE9D7F42C1}" destId="{C7CFFA2B-63C6-4EF2-A72F-3B665AED0B8D}" srcOrd="1" destOrd="0" parTransId="{DBF7ACBA-A3AF-45F7-A088-A5A4A983D95C}" sibTransId="{3B33A87A-D580-45F3-9BB0-141936035A0C}"/>
    <dgm:cxn modelId="{1F098A60-5EA9-4CF9-9094-CCB0355E6CE3}" srcId="{D2A2F857-D890-402F-AAC8-7BFE9D7F42C1}" destId="{A938416C-0FF2-49D2-8E83-B867C1767C66}" srcOrd="4" destOrd="0" parTransId="{90214F1E-D0D8-4C74-951A-A78D8BCDCFF9}" sibTransId="{BE31D0D4-7C1D-4DE6-AD42-B4D52D0E923A}"/>
    <dgm:cxn modelId="{80562864-0A18-423C-95D6-19E66DF8C094}" type="presOf" srcId="{D2A2F857-D890-402F-AAC8-7BFE9D7F42C1}" destId="{1B25A2AF-37CC-4718-B397-C12243975E37}" srcOrd="0" destOrd="0" presId="urn:microsoft.com/office/officeart/2018/2/layout/IconLabelList"/>
    <dgm:cxn modelId="{9255786D-68FB-4344-BB04-8DC2B6DD9E63}" srcId="{D2A2F857-D890-402F-AAC8-7BFE9D7F42C1}" destId="{DB5605EA-5768-4A58-9FC7-C020A059B9AD}" srcOrd="3" destOrd="0" parTransId="{2E40CF44-5CE3-4CCD-8F48-DE54B73F8677}" sibTransId="{E3A9B05A-0EAA-4C2E-AD38-835A5EEF16C6}"/>
    <dgm:cxn modelId="{2358D888-F15B-4690-B5EA-489F16BA3D56}" srcId="{D2A2F857-D890-402F-AAC8-7BFE9D7F42C1}" destId="{DD11F33B-F414-463E-8A47-D02C4D2611EC}" srcOrd="0" destOrd="0" parTransId="{70EBE797-A28B-472F-AD71-BF2A467EE97B}" sibTransId="{9F4583C7-2292-4383-936B-CE517469D653}"/>
    <dgm:cxn modelId="{35AE598E-E3EE-48C1-9E3F-5A65E5E0AAF7}" srcId="{D2A2F857-D890-402F-AAC8-7BFE9D7F42C1}" destId="{25034485-906F-440D-ADB2-B9365D754B38}" srcOrd="2" destOrd="0" parTransId="{A8CAC874-56CF-449D-9CD6-69F231ED7A28}" sibTransId="{CE155F36-0D35-49C0-8957-EBB2B697B88A}"/>
    <dgm:cxn modelId="{94967BD3-EDB2-45F2-BF14-1DBBECBCE8CF}" srcId="{D2A2F857-D890-402F-AAC8-7BFE9D7F42C1}" destId="{317C3798-B2AD-469F-AABC-5160308FC230}" srcOrd="5" destOrd="0" parTransId="{2A08D529-2B65-42B4-9983-D88A9E66F660}" sibTransId="{A7A9E7B2-7320-4E93-A200-D42D88A20A7B}"/>
    <dgm:cxn modelId="{153B6CE6-9DA7-4B0B-96F0-27758E9D9C50}" type="presOf" srcId="{C7CFFA2B-63C6-4EF2-A72F-3B665AED0B8D}" destId="{FC69E172-F25E-4878-ACAB-618DEE1D01B6}" srcOrd="0" destOrd="0" presId="urn:microsoft.com/office/officeart/2018/2/layout/IconLabelList"/>
    <dgm:cxn modelId="{4BC3B4F1-DA45-4FDE-B054-EBD2B1DC6DC2}" type="presOf" srcId="{A938416C-0FF2-49D2-8E83-B867C1767C66}" destId="{B5030664-3F2D-44F6-ACB8-ABFFF0DFC172}" srcOrd="0" destOrd="0" presId="urn:microsoft.com/office/officeart/2018/2/layout/IconLabelList"/>
    <dgm:cxn modelId="{390FA3F7-DCDD-4596-B686-4800F4337ED8}" type="presOf" srcId="{25034485-906F-440D-ADB2-B9365D754B38}" destId="{D2C4FAB9-32B6-4FFD-B17C-2AEF62C38598}" srcOrd="0" destOrd="0" presId="urn:microsoft.com/office/officeart/2018/2/layout/IconLabelList"/>
    <dgm:cxn modelId="{0330898A-C480-4757-B6CB-6BB9FACC5A78}" type="presParOf" srcId="{1B25A2AF-37CC-4718-B397-C12243975E37}" destId="{48B526BD-12D2-4AB0-9420-A7FA7BB161B9}" srcOrd="0" destOrd="0" presId="urn:microsoft.com/office/officeart/2018/2/layout/IconLabelList"/>
    <dgm:cxn modelId="{DBD139E4-B10A-483C-A1D9-BC04B988964C}" type="presParOf" srcId="{48B526BD-12D2-4AB0-9420-A7FA7BB161B9}" destId="{13A9E509-D776-408F-B4F1-0CAC2CE4D7CD}" srcOrd="0" destOrd="0" presId="urn:microsoft.com/office/officeart/2018/2/layout/IconLabelList"/>
    <dgm:cxn modelId="{112FB0D8-B037-4C34-ADDC-09C27F760932}" type="presParOf" srcId="{48B526BD-12D2-4AB0-9420-A7FA7BB161B9}" destId="{622A6B17-03BF-4F92-9A23-82C669F5C6A8}" srcOrd="1" destOrd="0" presId="urn:microsoft.com/office/officeart/2018/2/layout/IconLabelList"/>
    <dgm:cxn modelId="{642BA5BF-BF11-4975-A262-B971C2FCE34D}" type="presParOf" srcId="{48B526BD-12D2-4AB0-9420-A7FA7BB161B9}" destId="{7E910468-6322-4E91-BD38-5BB07BEEFFE3}" srcOrd="2" destOrd="0" presId="urn:microsoft.com/office/officeart/2018/2/layout/IconLabelList"/>
    <dgm:cxn modelId="{9BF21B38-88AF-49FD-95E1-4CBCDBCDB1C1}" type="presParOf" srcId="{1B25A2AF-37CC-4718-B397-C12243975E37}" destId="{0869BE50-376A-4730-A6D5-5F5FA9F46C1C}" srcOrd="1" destOrd="0" presId="urn:microsoft.com/office/officeart/2018/2/layout/IconLabelList"/>
    <dgm:cxn modelId="{C3D7BC28-BDCC-400D-9A6E-C15AAD8C205F}" type="presParOf" srcId="{1B25A2AF-37CC-4718-B397-C12243975E37}" destId="{5DFF6DFF-1D33-470D-A5E1-1D104EF86F56}" srcOrd="2" destOrd="0" presId="urn:microsoft.com/office/officeart/2018/2/layout/IconLabelList"/>
    <dgm:cxn modelId="{E4B5D660-055C-4377-97E4-C9EC9ACFB8BD}" type="presParOf" srcId="{5DFF6DFF-1D33-470D-A5E1-1D104EF86F56}" destId="{AE468402-BD89-4504-AE12-D29D30375233}" srcOrd="0" destOrd="0" presId="urn:microsoft.com/office/officeart/2018/2/layout/IconLabelList"/>
    <dgm:cxn modelId="{A0F25D10-0E75-48C1-87C1-131114273F6D}" type="presParOf" srcId="{5DFF6DFF-1D33-470D-A5E1-1D104EF86F56}" destId="{BF3EB1F8-5D15-42BA-82C3-D244392FBCEE}" srcOrd="1" destOrd="0" presId="urn:microsoft.com/office/officeart/2018/2/layout/IconLabelList"/>
    <dgm:cxn modelId="{203269C3-A101-4DD3-82EE-E07BE63F32E1}" type="presParOf" srcId="{5DFF6DFF-1D33-470D-A5E1-1D104EF86F56}" destId="{FC69E172-F25E-4878-ACAB-618DEE1D01B6}" srcOrd="2" destOrd="0" presId="urn:microsoft.com/office/officeart/2018/2/layout/IconLabelList"/>
    <dgm:cxn modelId="{0A3472BD-213C-4A28-81BA-24405014BA75}" type="presParOf" srcId="{1B25A2AF-37CC-4718-B397-C12243975E37}" destId="{6CB9F620-DA23-4ADD-94B5-04FBBAE5FB68}" srcOrd="3" destOrd="0" presId="urn:microsoft.com/office/officeart/2018/2/layout/IconLabelList"/>
    <dgm:cxn modelId="{5B3CE11D-3640-47E7-9737-8945DA7DB98D}" type="presParOf" srcId="{1B25A2AF-37CC-4718-B397-C12243975E37}" destId="{F957E17C-7DBF-468B-8D61-1F94CFA0F07C}" srcOrd="4" destOrd="0" presId="urn:microsoft.com/office/officeart/2018/2/layout/IconLabelList"/>
    <dgm:cxn modelId="{434E8A98-9184-4D83-A78F-173C286286F6}" type="presParOf" srcId="{F957E17C-7DBF-468B-8D61-1F94CFA0F07C}" destId="{8EFD50F8-2DCF-4916-B790-CD79D8DB6F3A}" srcOrd="0" destOrd="0" presId="urn:microsoft.com/office/officeart/2018/2/layout/IconLabelList"/>
    <dgm:cxn modelId="{7907456C-BB87-4284-A1F6-D76E2F590B90}" type="presParOf" srcId="{F957E17C-7DBF-468B-8D61-1F94CFA0F07C}" destId="{85654C52-E989-4D4B-A9AC-44303BDFDAF4}" srcOrd="1" destOrd="0" presId="urn:microsoft.com/office/officeart/2018/2/layout/IconLabelList"/>
    <dgm:cxn modelId="{A14FA636-124D-465A-8B9A-F3DE71C0CA3D}" type="presParOf" srcId="{F957E17C-7DBF-468B-8D61-1F94CFA0F07C}" destId="{D2C4FAB9-32B6-4FFD-B17C-2AEF62C38598}" srcOrd="2" destOrd="0" presId="urn:microsoft.com/office/officeart/2018/2/layout/IconLabelList"/>
    <dgm:cxn modelId="{B32E5A8F-09FC-4B03-948E-275D3F1D57A8}" type="presParOf" srcId="{1B25A2AF-37CC-4718-B397-C12243975E37}" destId="{BC66B216-070C-42E2-A0B4-769A17621115}" srcOrd="5" destOrd="0" presId="urn:microsoft.com/office/officeart/2018/2/layout/IconLabelList"/>
    <dgm:cxn modelId="{D71331C3-7D24-45C5-9D82-7E044239DCBC}" type="presParOf" srcId="{1B25A2AF-37CC-4718-B397-C12243975E37}" destId="{0F2C56DB-16AF-4D8D-9C20-6543D68A87A9}" srcOrd="6" destOrd="0" presId="urn:microsoft.com/office/officeart/2018/2/layout/IconLabelList"/>
    <dgm:cxn modelId="{A824EA1A-BBCA-450C-A2BC-0D965E8508FB}" type="presParOf" srcId="{0F2C56DB-16AF-4D8D-9C20-6543D68A87A9}" destId="{2AABE646-FE4B-4FD8-A088-40162B93F0F2}" srcOrd="0" destOrd="0" presId="urn:microsoft.com/office/officeart/2018/2/layout/IconLabelList"/>
    <dgm:cxn modelId="{9D47AFA4-C89D-4078-BC58-563AA5836644}" type="presParOf" srcId="{0F2C56DB-16AF-4D8D-9C20-6543D68A87A9}" destId="{13B05EC8-E111-4319-8E75-145E06F3A8AE}" srcOrd="1" destOrd="0" presId="urn:microsoft.com/office/officeart/2018/2/layout/IconLabelList"/>
    <dgm:cxn modelId="{F4AF2F5F-F5D8-4E25-AB91-E5B606FC795A}" type="presParOf" srcId="{0F2C56DB-16AF-4D8D-9C20-6543D68A87A9}" destId="{910AA406-5FEE-4157-AD59-EFE58E220E11}" srcOrd="2" destOrd="0" presId="urn:microsoft.com/office/officeart/2018/2/layout/IconLabelList"/>
    <dgm:cxn modelId="{CB438303-CC21-4921-AB5A-EB58FED63F70}" type="presParOf" srcId="{1B25A2AF-37CC-4718-B397-C12243975E37}" destId="{59AE7A4B-C36C-4518-95B9-6B1DF8285D0B}" srcOrd="7" destOrd="0" presId="urn:microsoft.com/office/officeart/2018/2/layout/IconLabelList"/>
    <dgm:cxn modelId="{50477C97-951C-468D-82B6-FD854E8E2162}" type="presParOf" srcId="{1B25A2AF-37CC-4718-B397-C12243975E37}" destId="{9068D293-5983-412D-9275-DD52D2E45FD9}" srcOrd="8" destOrd="0" presId="urn:microsoft.com/office/officeart/2018/2/layout/IconLabelList"/>
    <dgm:cxn modelId="{E1A31A50-1ABC-4F45-9D3E-3C8231FD0A82}" type="presParOf" srcId="{9068D293-5983-412D-9275-DD52D2E45FD9}" destId="{18BFDFCD-1A52-4BBF-B933-50A1A77F8E56}" srcOrd="0" destOrd="0" presId="urn:microsoft.com/office/officeart/2018/2/layout/IconLabelList"/>
    <dgm:cxn modelId="{965D2CEB-65B5-42E8-BE4F-09CAF175D286}" type="presParOf" srcId="{9068D293-5983-412D-9275-DD52D2E45FD9}" destId="{83AC195B-4989-434B-B795-7DAC2DDFF6E5}" srcOrd="1" destOrd="0" presId="urn:microsoft.com/office/officeart/2018/2/layout/IconLabelList"/>
    <dgm:cxn modelId="{CB679A76-475D-4499-B35D-420957F1AF28}" type="presParOf" srcId="{9068D293-5983-412D-9275-DD52D2E45FD9}" destId="{B5030664-3F2D-44F6-ACB8-ABFFF0DFC172}" srcOrd="2" destOrd="0" presId="urn:microsoft.com/office/officeart/2018/2/layout/IconLabelList"/>
    <dgm:cxn modelId="{67D01D07-EC9A-4F11-BDF6-0BC4A729F042}" type="presParOf" srcId="{1B25A2AF-37CC-4718-B397-C12243975E37}" destId="{0ECB429A-EBE6-498A-946C-7BB1FCE9CCDC}" srcOrd="9" destOrd="0" presId="urn:microsoft.com/office/officeart/2018/2/layout/IconLabelList"/>
    <dgm:cxn modelId="{BF8DA7F2-3A3C-4EB5-A54C-6A7E892A2FD4}" type="presParOf" srcId="{1B25A2AF-37CC-4718-B397-C12243975E37}" destId="{2A21AD0B-8E47-4659-9718-F48E44420467}" srcOrd="10" destOrd="0" presId="urn:microsoft.com/office/officeart/2018/2/layout/IconLabelList"/>
    <dgm:cxn modelId="{83E07FC3-066C-43F1-B67A-871558193012}" type="presParOf" srcId="{2A21AD0B-8E47-4659-9718-F48E44420467}" destId="{2231788F-1860-4441-8DA9-6E8670633F11}" srcOrd="0" destOrd="0" presId="urn:microsoft.com/office/officeart/2018/2/layout/IconLabelList"/>
    <dgm:cxn modelId="{BAEA768B-8B55-4805-9A1A-6E71F9FA9BBD}" type="presParOf" srcId="{2A21AD0B-8E47-4659-9718-F48E44420467}" destId="{5E3976BC-6EE9-427A-AF8C-445BA4EFB91A}" srcOrd="1" destOrd="0" presId="urn:microsoft.com/office/officeart/2018/2/layout/IconLabelList"/>
    <dgm:cxn modelId="{2BBE1CFB-940E-4675-B4B3-759817373925}" type="presParOf" srcId="{2A21AD0B-8E47-4659-9718-F48E44420467}" destId="{811746BF-2447-4D41-B125-40407EB6BB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4A8A5-1D7E-4590-B5F2-1B9375666B0E}">
      <dsp:nvSpPr>
        <dsp:cNvPr id="0" name=""/>
        <dsp:cNvSpPr/>
      </dsp:nvSpPr>
      <dsp:spPr>
        <a:xfrm>
          <a:off x="0" y="0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Map Screen</a:t>
          </a:r>
          <a:r>
            <a:rPr lang="en-US" sz="3000" kern="1200" dirty="0">
              <a:latin typeface="Gill Sans MT" panose="020B0502020104020203"/>
            </a:rPr>
            <a:t> </a:t>
          </a:r>
          <a:endParaRPr lang="en-US" sz="3000" kern="1200" dirty="0"/>
        </a:p>
      </dsp:txBody>
      <dsp:txXfrm>
        <a:off x="19629" y="19629"/>
        <a:ext cx="6593780" cy="630922"/>
      </dsp:txXfrm>
    </dsp:sp>
    <dsp:sp modelId="{763AA3DD-DAD1-4473-A988-08F4A70E2740}">
      <dsp:nvSpPr>
        <dsp:cNvPr id="0" name=""/>
        <dsp:cNvSpPr/>
      </dsp:nvSpPr>
      <dsp:spPr>
        <a:xfrm>
          <a:off x="552251" y="763261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-848244"/>
            <a:satOff val="2796"/>
            <a:lumOff val="29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Cab Selection</a:t>
          </a:r>
        </a:p>
      </dsp:txBody>
      <dsp:txXfrm>
        <a:off x="571880" y="782890"/>
        <a:ext cx="6368241" cy="630922"/>
      </dsp:txXfrm>
    </dsp:sp>
    <dsp:sp modelId="{DD42A73C-5688-44D1-A467-FEE22DF7DD3D}">
      <dsp:nvSpPr>
        <dsp:cNvPr id="0" name=""/>
        <dsp:cNvSpPr/>
      </dsp:nvSpPr>
      <dsp:spPr>
        <a:xfrm>
          <a:off x="1104503" y="1526523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Profile Creation</a:t>
          </a:r>
        </a:p>
      </dsp:txBody>
      <dsp:txXfrm>
        <a:off x="1124132" y="1546152"/>
        <a:ext cx="6368241" cy="630922"/>
      </dsp:txXfrm>
    </dsp:sp>
    <dsp:sp modelId="{C9BDF45C-C7A6-4127-B0A9-42A2A5F96653}">
      <dsp:nvSpPr>
        <dsp:cNvPr id="0" name=""/>
        <dsp:cNvSpPr/>
      </dsp:nvSpPr>
      <dsp:spPr>
        <a:xfrm>
          <a:off x="1656754" y="2289784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-2544732"/>
            <a:satOff val="8389"/>
            <a:lumOff val="89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Ride booking confirmation </a:t>
          </a:r>
        </a:p>
      </dsp:txBody>
      <dsp:txXfrm>
        <a:off x="1676383" y="2309413"/>
        <a:ext cx="6368241" cy="630922"/>
      </dsp:txXfrm>
    </dsp:sp>
    <dsp:sp modelId="{1A5EED78-3384-46DB-AF1C-102747625DB4}">
      <dsp:nvSpPr>
        <dsp:cNvPr id="0" name=""/>
        <dsp:cNvSpPr/>
      </dsp:nvSpPr>
      <dsp:spPr>
        <a:xfrm>
          <a:off x="2209006" y="3053046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Review System</a:t>
          </a:r>
        </a:p>
      </dsp:txBody>
      <dsp:txXfrm>
        <a:off x="2228635" y="3072675"/>
        <a:ext cx="6368241" cy="630922"/>
      </dsp:txXfrm>
    </dsp:sp>
    <dsp:sp modelId="{69D43D2E-C4AF-4FAB-B660-10ECFD600E50}">
      <dsp:nvSpPr>
        <dsp:cNvPr id="0" name=""/>
        <dsp:cNvSpPr/>
      </dsp:nvSpPr>
      <dsp:spPr>
        <a:xfrm>
          <a:off x="6959751" y="489604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57765" y="489604"/>
        <a:ext cx="239589" cy="327802"/>
      </dsp:txXfrm>
    </dsp:sp>
    <dsp:sp modelId="{84E22082-CBA9-44F2-A57B-F5C6438B05D8}">
      <dsp:nvSpPr>
        <dsp:cNvPr id="0" name=""/>
        <dsp:cNvSpPr/>
      </dsp:nvSpPr>
      <dsp:spPr>
        <a:xfrm>
          <a:off x="7512002" y="12528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610016" y="1252865"/>
        <a:ext cx="239589" cy="327802"/>
      </dsp:txXfrm>
    </dsp:sp>
    <dsp:sp modelId="{DEEBAAFF-A107-4137-8B7D-A82A120269F9}">
      <dsp:nvSpPr>
        <dsp:cNvPr id="0" name=""/>
        <dsp:cNvSpPr/>
      </dsp:nvSpPr>
      <dsp:spPr>
        <a:xfrm>
          <a:off x="8064254" y="2004957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62268" y="2004957"/>
        <a:ext cx="239589" cy="327802"/>
      </dsp:txXfrm>
    </dsp:sp>
    <dsp:sp modelId="{2F77292D-C83D-4816-B50A-AF224C16655D}">
      <dsp:nvSpPr>
        <dsp:cNvPr id="0" name=""/>
        <dsp:cNvSpPr/>
      </dsp:nvSpPr>
      <dsp:spPr>
        <a:xfrm>
          <a:off x="8616505" y="27756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14519" y="2775665"/>
        <a:ext cx="239589" cy="327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E6903-6BA6-48DD-B318-C43CA7205E8C}">
      <dsp:nvSpPr>
        <dsp:cNvPr id="0" name=""/>
        <dsp:cNvSpPr/>
      </dsp:nvSpPr>
      <dsp:spPr>
        <a:xfrm>
          <a:off x="712824" y="943"/>
          <a:ext cx="2555851" cy="153351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Driver Profile Creation</a:t>
          </a:r>
        </a:p>
      </dsp:txBody>
      <dsp:txXfrm>
        <a:off x="712824" y="943"/>
        <a:ext cx="2555851" cy="1533511"/>
      </dsp:txXfrm>
    </dsp:sp>
    <dsp:sp modelId="{2C6CE586-3ADB-4FBA-B0DF-F24D74083F5F}">
      <dsp:nvSpPr>
        <dsp:cNvPr id="0" name=""/>
        <dsp:cNvSpPr/>
      </dsp:nvSpPr>
      <dsp:spPr>
        <a:xfrm>
          <a:off x="3524261" y="943"/>
          <a:ext cx="2555851" cy="1533511"/>
        </a:xfrm>
        <a:prstGeom prst="rect">
          <a:avLst/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36926"/>
                <a:satOff val="-1589"/>
                <a:lumOff val="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Generating personal request</a:t>
          </a:r>
          <a:r>
            <a:rPr lang="en-US" sz="2600" kern="1200" dirty="0">
              <a:latin typeface="Gill Sans MT" panose="020B0502020104020203"/>
            </a:rPr>
            <a:t> </a:t>
          </a:r>
          <a:endParaRPr lang="en-US" sz="2600" kern="1200" dirty="0"/>
        </a:p>
      </dsp:txBody>
      <dsp:txXfrm>
        <a:off x="3524261" y="943"/>
        <a:ext cx="2555851" cy="1533511"/>
      </dsp:txXfrm>
    </dsp:sp>
    <dsp:sp modelId="{A77A0732-F760-4A98-B1A1-A3CB4D521CA1}">
      <dsp:nvSpPr>
        <dsp:cNvPr id="0" name=""/>
        <dsp:cNvSpPr/>
      </dsp:nvSpPr>
      <dsp:spPr>
        <a:xfrm>
          <a:off x="6335698" y="943"/>
          <a:ext cx="2555851" cy="1533511"/>
        </a:xfrm>
        <a:prstGeom prst="rect">
          <a:avLst/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73852"/>
                <a:satOff val="-3178"/>
                <a:lumOff val="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Route Declaration by drivers</a:t>
          </a:r>
          <a:r>
            <a:rPr lang="en-US" sz="2600" kern="1200" dirty="0">
              <a:latin typeface="Gill Sans MT" panose="020B0502020104020203"/>
            </a:rPr>
            <a:t> </a:t>
          </a:r>
          <a:endParaRPr lang="en-US" sz="2600" kern="1200" dirty="0"/>
        </a:p>
      </dsp:txBody>
      <dsp:txXfrm>
        <a:off x="6335698" y="943"/>
        <a:ext cx="2555851" cy="1533511"/>
      </dsp:txXfrm>
    </dsp:sp>
    <dsp:sp modelId="{B6166814-0302-438E-8FAF-4D089E1E4C63}">
      <dsp:nvSpPr>
        <dsp:cNvPr id="0" name=""/>
        <dsp:cNvSpPr/>
      </dsp:nvSpPr>
      <dsp:spPr>
        <a:xfrm>
          <a:off x="712824" y="1790039"/>
          <a:ext cx="2555851" cy="1533511"/>
        </a:xfrm>
        <a:prstGeom prst="rect">
          <a:avLst/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10778"/>
                <a:satOff val="-4766"/>
                <a:lumOff val="11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Recommendation of Drivers</a:t>
          </a:r>
        </a:p>
      </dsp:txBody>
      <dsp:txXfrm>
        <a:off x="712824" y="1790039"/>
        <a:ext cx="2555851" cy="1533511"/>
      </dsp:txXfrm>
    </dsp:sp>
    <dsp:sp modelId="{0B46C4B4-790D-401D-BDFF-DA3375E8C2FA}">
      <dsp:nvSpPr>
        <dsp:cNvPr id="0" name=""/>
        <dsp:cNvSpPr/>
      </dsp:nvSpPr>
      <dsp:spPr>
        <a:xfrm>
          <a:off x="3524261" y="1790039"/>
          <a:ext cx="2555851" cy="1533511"/>
        </a:xfrm>
        <a:prstGeom prst="rect">
          <a:avLst/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47705"/>
                <a:satOff val="-6355"/>
                <a:lumOff val="15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Carpool</a:t>
          </a:r>
          <a:r>
            <a:rPr lang="en-US" sz="2600" kern="1200" dirty="0">
              <a:latin typeface="Gill Sans MT" panose="020B0502020104020203"/>
            </a:rPr>
            <a:t> </a:t>
          </a:r>
          <a:endParaRPr lang="en-US" sz="2600" kern="1200" dirty="0"/>
        </a:p>
      </dsp:txBody>
      <dsp:txXfrm>
        <a:off x="3524261" y="1790039"/>
        <a:ext cx="2555851" cy="1533511"/>
      </dsp:txXfrm>
    </dsp:sp>
    <dsp:sp modelId="{AA59F7AA-7958-4B0C-81E1-47B99A001FD0}">
      <dsp:nvSpPr>
        <dsp:cNvPr id="0" name=""/>
        <dsp:cNvSpPr/>
      </dsp:nvSpPr>
      <dsp:spPr>
        <a:xfrm>
          <a:off x="6335698" y="1790039"/>
          <a:ext cx="2555851" cy="1533511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ill Sans MT" panose="020B0502020104020203"/>
            </a:rPr>
            <a:t>Payment gateway</a:t>
          </a:r>
        </a:p>
      </dsp:txBody>
      <dsp:txXfrm>
        <a:off x="6335698" y="1790039"/>
        <a:ext cx="2555851" cy="1533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9E509-D776-408F-B4F1-0CAC2CE4D7CD}">
      <dsp:nvSpPr>
        <dsp:cNvPr id="0" name=""/>
        <dsp:cNvSpPr/>
      </dsp:nvSpPr>
      <dsp:spPr>
        <a:xfrm>
          <a:off x="388276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10468-6322-4E91-BD38-5BB07BEEFFE3}">
      <dsp:nvSpPr>
        <dsp:cNvPr id="0" name=""/>
        <dsp:cNvSpPr/>
      </dsp:nvSpPr>
      <dsp:spPr>
        <a:xfrm>
          <a:off x="4458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Map Screen -(completed)</a:t>
          </a:r>
        </a:p>
      </dsp:txBody>
      <dsp:txXfrm>
        <a:off x="4458" y="2008202"/>
        <a:ext cx="1395703" cy="558281"/>
      </dsp:txXfrm>
    </dsp:sp>
    <dsp:sp modelId="{AE468402-BD89-4504-AE12-D29D30375233}">
      <dsp:nvSpPr>
        <dsp:cNvPr id="0" name=""/>
        <dsp:cNvSpPr/>
      </dsp:nvSpPr>
      <dsp:spPr>
        <a:xfrm>
          <a:off x="2028227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9E172-F25E-4878-ACAB-618DEE1D01B6}">
      <dsp:nvSpPr>
        <dsp:cNvPr id="0" name=""/>
        <dsp:cNvSpPr/>
      </dsp:nvSpPr>
      <dsp:spPr>
        <a:xfrm>
          <a:off x="1644409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 page -(completed)</a:t>
          </a:r>
        </a:p>
      </dsp:txBody>
      <dsp:txXfrm>
        <a:off x="1644409" y="2008202"/>
        <a:ext cx="1395703" cy="558281"/>
      </dsp:txXfrm>
    </dsp:sp>
    <dsp:sp modelId="{8EFD50F8-2DCF-4916-B790-CD79D8DB6F3A}">
      <dsp:nvSpPr>
        <dsp:cNvPr id="0" name=""/>
        <dsp:cNvSpPr/>
      </dsp:nvSpPr>
      <dsp:spPr>
        <a:xfrm>
          <a:off x="3668178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4FAB9-32B6-4FFD-B17C-2AEF62C38598}">
      <dsp:nvSpPr>
        <dsp:cNvPr id="0" name=""/>
        <dsp:cNvSpPr/>
      </dsp:nvSpPr>
      <dsp:spPr>
        <a:xfrm>
          <a:off x="3284360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Profile Creation -(completed)</a:t>
          </a:r>
        </a:p>
      </dsp:txBody>
      <dsp:txXfrm>
        <a:off x="3284360" y="2008202"/>
        <a:ext cx="1395703" cy="558281"/>
      </dsp:txXfrm>
    </dsp:sp>
    <dsp:sp modelId="{2AABE646-FE4B-4FD8-A088-40162B93F0F2}">
      <dsp:nvSpPr>
        <dsp:cNvPr id="0" name=""/>
        <dsp:cNvSpPr/>
      </dsp:nvSpPr>
      <dsp:spPr>
        <a:xfrm>
          <a:off x="5308129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A406-5FEE-4157-AD59-EFE58E220E11}">
      <dsp:nvSpPr>
        <dsp:cNvPr id="0" name=""/>
        <dsp:cNvSpPr/>
      </dsp:nvSpPr>
      <dsp:spPr>
        <a:xfrm>
          <a:off x="4924311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Cab Selection – 31/03/2023</a:t>
          </a:r>
        </a:p>
      </dsp:txBody>
      <dsp:txXfrm>
        <a:off x="4924311" y="2008202"/>
        <a:ext cx="1395703" cy="558281"/>
      </dsp:txXfrm>
    </dsp:sp>
    <dsp:sp modelId="{18BFDFCD-1A52-4BBF-B933-50A1A77F8E56}">
      <dsp:nvSpPr>
        <dsp:cNvPr id="0" name=""/>
        <dsp:cNvSpPr/>
      </dsp:nvSpPr>
      <dsp:spPr>
        <a:xfrm>
          <a:off x="6948081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30664-3F2D-44F6-ACB8-ABFFF0DFC172}">
      <dsp:nvSpPr>
        <dsp:cNvPr id="0" name=""/>
        <dsp:cNvSpPr/>
      </dsp:nvSpPr>
      <dsp:spPr>
        <a:xfrm>
          <a:off x="6564262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Ride booking confirmation –7/04/2023</a:t>
          </a:r>
        </a:p>
      </dsp:txBody>
      <dsp:txXfrm>
        <a:off x="6564262" y="2008202"/>
        <a:ext cx="1395703" cy="558281"/>
      </dsp:txXfrm>
    </dsp:sp>
    <dsp:sp modelId="{2231788F-1860-4441-8DA9-6E8670633F11}">
      <dsp:nvSpPr>
        <dsp:cNvPr id="0" name=""/>
        <dsp:cNvSpPr/>
      </dsp:nvSpPr>
      <dsp:spPr>
        <a:xfrm>
          <a:off x="8588032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746BF-2447-4D41-B125-40407EB6BB36}">
      <dsp:nvSpPr>
        <dsp:cNvPr id="0" name=""/>
        <dsp:cNvSpPr/>
      </dsp:nvSpPr>
      <dsp:spPr>
        <a:xfrm>
          <a:off x="8204213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Review System- 14/04/2023</a:t>
          </a:r>
        </a:p>
      </dsp:txBody>
      <dsp:txXfrm>
        <a:off x="8204213" y="2008202"/>
        <a:ext cx="1395703" cy="55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7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5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9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3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2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7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0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A81B-5A2A-434F-948F-1215A7F00AF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FCC87C-34F6-4CDA-8BE3-CFD15F8B580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7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15055-C740-03D3-E6A7-6C03518FA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7051" b="902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C4C60-CF16-84A0-6505-E3F517A06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E"/>
                </a:solidFill>
              </a:rPr>
              <a:t>MUJ  Cab Sharing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F807-DCFF-5084-9614-2938812F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 vert="horz" lIns="91440" tIns="91440" rIns="91440" bIns="9144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200" dirty="0">
                <a:solidFill>
                  <a:srgbClr val="FFFFFE"/>
                </a:solidFill>
              </a:rPr>
              <a:t>Ishaan sharma-209301331			Guide-Ms Deepti Sharma </a:t>
            </a:r>
          </a:p>
          <a:p>
            <a:pPr>
              <a:lnSpc>
                <a:spcPct val="110000"/>
              </a:lnSpc>
            </a:pPr>
            <a:r>
              <a:rPr lang="en-IN" sz="1200" dirty="0">
                <a:solidFill>
                  <a:srgbClr val="FFFFFE"/>
                </a:solidFill>
              </a:rPr>
              <a:t>Shivam Agrawal-209302215</a:t>
            </a:r>
          </a:p>
          <a:p>
            <a:pPr>
              <a:lnSpc>
                <a:spcPct val="110000"/>
              </a:lnSpc>
            </a:pPr>
            <a:endParaRPr lang="en-IN" sz="1200" dirty="0">
              <a:solidFill>
                <a:srgbClr val="FFFFF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48F88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6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0C02541F-A45F-B9E2-25C5-C05C3838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2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8753-216D-40DE-6C90-CFE08135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dirty="0"/>
              <a:t>Project description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866B-C80B-2286-8200-7C850409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Gill Sans MT"/>
                <a:ea typeface="Times New Roman" panose="02020603050405020304" pitchFamily="18" charset="0"/>
                <a:cs typeface="Times New Roman"/>
              </a:rPr>
              <a:t>The </a:t>
            </a:r>
            <a:r>
              <a:rPr lang="en-IN" sz="2000" dirty="0">
                <a:solidFill>
                  <a:srgbClr val="FFFFFE"/>
                </a:solidFill>
              </a:rPr>
              <a:t>Cab Sharing</a:t>
            </a:r>
            <a:r>
              <a:rPr lang="en-US" dirty="0">
                <a:effectLst/>
                <a:latin typeface="Gill Sans MT"/>
                <a:ea typeface="Times New Roman" panose="02020603050405020304" pitchFamily="18" charset="0"/>
                <a:cs typeface="Times New Roman"/>
              </a:rPr>
              <a:t> application will provide a platform for users to book cabs on their preferred </a:t>
            </a:r>
            <a:r>
              <a:rPr lang="en-US" dirty="0">
                <a:latin typeface="Gill Sans MT"/>
                <a:ea typeface="Times New Roman" panose="02020603050405020304" pitchFamily="18" charset="0"/>
                <a:cs typeface="Times New Roman"/>
              </a:rPr>
              <a:t>routes, so that their fare can be minimalized.</a:t>
            </a:r>
            <a:endParaRPr lang="en-US" dirty="0">
              <a:effectLst/>
              <a:latin typeface="Gill Sans 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ill Sans MT"/>
                <a:cs typeface="Times New Roman"/>
              </a:rPr>
              <a:t>Giving the users a choice to select the best suitable ride, depending upon the fare offered by the driver and the timing on which the cab operates</a:t>
            </a:r>
          </a:p>
          <a:p>
            <a:endParaRPr lang="en-US" dirty="0">
              <a:cs typeface="Times New Roman"/>
            </a:endParaRPr>
          </a:p>
          <a:p>
            <a:endParaRPr lang="en-IN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3432E-D3BB-5538-86A1-8827DC3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Primary screens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588F67-3D14-9544-D699-F39DA05DC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7860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2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C04D2-8859-534E-5B53-96A7A80B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54" y="336884"/>
            <a:ext cx="2929373" cy="6184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6FFE2-D4C1-5B24-1FC8-2F862F6A7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8" y="336884"/>
            <a:ext cx="2929373" cy="61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95A2A-6EFD-B250-66ED-3EBD89DB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95" y="264293"/>
            <a:ext cx="3164707" cy="6329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CD400-C8F4-02F2-10F5-C10F44D53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69" y="264293"/>
            <a:ext cx="3164707" cy="63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A3543-E2D8-9D86-9BBB-285738CD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38" y="264292"/>
            <a:ext cx="3164708" cy="6329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ED1531-1A06-1D4E-F070-14CE9C36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86" y="264292"/>
            <a:ext cx="2922409" cy="6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51C35-9B20-669A-6ACA-62719206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96" y="225793"/>
            <a:ext cx="3203207" cy="64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0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09B7-DF92-72CA-C185-2247002A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Phase 2-Future  work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273674-B01B-A68F-5155-E80430801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567238"/>
              </p:ext>
            </p:extLst>
          </p:nvPr>
        </p:nvGraphicFramePr>
        <p:xfrm>
          <a:off x="1507189" y="2259238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8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AC643-E015-9A35-BD65-1620E19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Timeline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3DEB95-FA5C-20E7-98D3-B655C784D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2270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802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1020</TotalTime>
  <Words>64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MUJ  Cab Sharing app</vt:lpstr>
      <vt:lpstr>Project description </vt:lpstr>
      <vt:lpstr>Primary screens </vt:lpstr>
      <vt:lpstr>PowerPoint Presentation</vt:lpstr>
      <vt:lpstr>PowerPoint Presentation</vt:lpstr>
      <vt:lpstr>PowerPoint Presentation</vt:lpstr>
      <vt:lpstr>PowerPoint Presentation</vt:lpstr>
      <vt:lpstr>Phase 2-Future  work </vt:lpstr>
      <vt:lpstr>Timeline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MUJ transport system</dc:title>
  <dc:creator>ishaan</dc:creator>
  <cp:lastModifiedBy>ishaan sharma</cp:lastModifiedBy>
  <cp:revision>101</cp:revision>
  <dcterms:created xsi:type="dcterms:W3CDTF">2023-03-01T18:28:37Z</dcterms:created>
  <dcterms:modified xsi:type="dcterms:W3CDTF">2023-03-24T10:07:45Z</dcterms:modified>
</cp:coreProperties>
</file>