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</p:sldIdLst>
  <p:sldSz cx="18288000" cy="10287000"/>
  <p:notesSz cx="6858000" cy="9144000"/>
  <p:embeddedFontLst>
    <p:embeddedFont>
      <p:font typeface="Norwester" charset="1" panose="00000506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Codec Pro ExtraBold" charset="1" panose="00000700000000000000"/>
      <p:regular r:id="rId11"/>
    </p:embeddedFont>
    <p:embeddedFont>
      <p:font typeface="Codec Pro ExtraBold Bold" charset="1" panose="000009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Relationship Id="rId7" Target="../media/image18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Relationship Id="rId7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87100" y="3086100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10113" y="2652012"/>
            <a:ext cx="1276987" cy="1276987"/>
          </a:xfrm>
          <a:custGeom>
            <a:avLst/>
            <a:gdLst/>
            <a:ahLst/>
            <a:cxnLst/>
            <a:rect r="r" b="b" t="t" l="l"/>
            <a:pathLst>
              <a:path h="1276987" w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29582" y="1028700"/>
            <a:ext cx="1264709" cy="1264709"/>
          </a:xfrm>
          <a:custGeom>
            <a:avLst/>
            <a:gdLst/>
            <a:ahLst/>
            <a:cxnLst/>
            <a:rect r="r" b="b" t="t" l="l"/>
            <a:pathLst>
              <a:path h="1264709" w="1264709">
                <a:moveTo>
                  <a:pt x="0" y="0"/>
                </a:moveTo>
                <a:lnTo>
                  <a:pt x="1264709" y="0"/>
                </a:lnTo>
                <a:lnTo>
                  <a:pt x="1264709" y="1264709"/>
                </a:lnTo>
                <a:lnTo>
                  <a:pt x="0" y="12647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0864" y="1427539"/>
            <a:ext cx="482144" cy="467032"/>
          </a:xfrm>
          <a:custGeom>
            <a:avLst/>
            <a:gdLst/>
            <a:ahLst/>
            <a:cxnLst/>
            <a:rect r="r" b="b" t="t" l="l"/>
            <a:pathLst>
              <a:path h="467032" w="482144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82761">
            <a:off x="-1383321" y="-18594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22956" y="7292088"/>
            <a:ext cx="6900386" cy="2249393"/>
            <a:chOff x="0" y="0"/>
            <a:chExt cx="1342999" cy="4377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2999" cy="437792"/>
            </a:xfrm>
            <a:custGeom>
              <a:avLst/>
              <a:gdLst/>
              <a:ahLst/>
              <a:cxnLst/>
              <a:rect r="r" b="b" t="t" l="l"/>
              <a:pathLst>
                <a:path h="437792" w="1342999">
                  <a:moveTo>
                    <a:pt x="20195" y="0"/>
                  </a:moveTo>
                  <a:lnTo>
                    <a:pt x="1322804" y="0"/>
                  </a:lnTo>
                  <a:cubicBezTo>
                    <a:pt x="1333957" y="0"/>
                    <a:pt x="1342999" y="9042"/>
                    <a:pt x="1342999" y="20195"/>
                  </a:cubicBezTo>
                  <a:lnTo>
                    <a:pt x="1342999" y="417597"/>
                  </a:lnTo>
                  <a:cubicBezTo>
                    <a:pt x="1342999" y="428750"/>
                    <a:pt x="1333957" y="437792"/>
                    <a:pt x="1322804" y="437792"/>
                  </a:cubicBezTo>
                  <a:lnTo>
                    <a:pt x="20195" y="437792"/>
                  </a:lnTo>
                  <a:cubicBezTo>
                    <a:pt x="9042" y="437792"/>
                    <a:pt x="0" y="428750"/>
                    <a:pt x="0" y="417597"/>
                  </a:cubicBezTo>
                  <a:lnTo>
                    <a:pt x="0" y="20195"/>
                  </a:lnTo>
                  <a:cubicBezTo>
                    <a:pt x="0" y="9042"/>
                    <a:pt x="9042" y="0"/>
                    <a:pt x="20195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342999" cy="456842"/>
            </a:xfrm>
            <a:prstGeom prst="rect">
              <a:avLst/>
            </a:prstGeom>
          </p:spPr>
          <p:txBody>
            <a:bodyPr anchor="ctr" rtlCol="false" tIns="68744" lIns="68744" bIns="68744" rIns="68744"/>
            <a:lstStyle/>
            <a:p>
              <a:pPr algn="ctr">
                <a:lnSpc>
                  <a:spcPts val="2730"/>
                </a:lnSpc>
              </a:pPr>
              <a:r>
                <a:rPr lang="en-US" sz="2100" spc="119">
                  <a:solidFill>
                    <a:srgbClr val="000000"/>
                  </a:solidFill>
                  <a:latin typeface="Canva Sans Bold"/>
                </a:rPr>
                <a:t>Presented By:</a:t>
              </a:r>
            </a:p>
            <a:p>
              <a:pPr algn="ctr">
                <a:lnSpc>
                  <a:spcPts val="2730"/>
                </a:lnSpc>
              </a:pPr>
            </a:p>
            <a:p>
              <a:pPr algn="ctr">
                <a:lnSpc>
                  <a:spcPts val="2730"/>
                </a:lnSpc>
              </a:pPr>
              <a:r>
                <a:rPr lang="en-US" sz="2100" spc="119">
                  <a:solidFill>
                    <a:srgbClr val="000000"/>
                  </a:solidFill>
                  <a:latin typeface="Canva Sans Bold"/>
                </a:rPr>
                <a:t>Karishma Gawali</a:t>
              </a:r>
            </a:p>
            <a:p>
              <a:pPr algn="ctr">
                <a:lnSpc>
                  <a:spcPts val="2730"/>
                </a:lnSpc>
              </a:pPr>
              <a:r>
                <a:rPr lang="en-US" sz="2100" spc="119">
                  <a:solidFill>
                    <a:srgbClr val="000000"/>
                  </a:solidFill>
                  <a:latin typeface="Canva Sans Bold"/>
                </a:rPr>
                <a:t>Rithik Shetty</a:t>
              </a:r>
            </a:p>
            <a:p>
              <a:pPr algn="ctr">
                <a:lnSpc>
                  <a:spcPts val="2730"/>
                </a:lnSpc>
              </a:pPr>
              <a:r>
                <a:rPr lang="en-US" sz="2100" spc="119">
                  <a:solidFill>
                    <a:srgbClr val="000000"/>
                  </a:solidFill>
                  <a:latin typeface="Canva Sans Bold"/>
                </a:rPr>
                <a:t>Pranali Chipkar</a:t>
              </a:r>
            </a:p>
            <a:p>
              <a:pPr algn="ctr">
                <a:lnSpc>
                  <a:spcPts val="2730"/>
                </a:lnSpc>
              </a:pPr>
              <a:r>
                <a:rPr lang="en-US" sz="2100" spc="119">
                  <a:solidFill>
                    <a:srgbClr val="000000"/>
                  </a:solidFill>
                  <a:latin typeface="Canva Sans Bold"/>
                </a:rPr>
                <a:t>Mittul Sharma 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7682761">
            <a:off x="11269462" y="9385787"/>
            <a:ext cx="631420" cy="631420"/>
          </a:xfrm>
          <a:custGeom>
            <a:avLst/>
            <a:gdLst/>
            <a:ahLst/>
            <a:cxnLst/>
            <a:rect r="r" b="b" t="t" l="l"/>
            <a:pathLst>
              <a:path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24585" y="818707"/>
            <a:ext cx="1474702" cy="1474702"/>
          </a:xfrm>
          <a:custGeom>
            <a:avLst/>
            <a:gdLst/>
            <a:ahLst/>
            <a:cxnLst/>
            <a:rect r="r" b="b" t="t" l="l"/>
            <a:pathLst>
              <a:path h="1474702" w="1474702">
                <a:moveTo>
                  <a:pt x="0" y="0"/>
                </a:moveTo>
                <a:lnTo>
                  <a:pt x="1474703" y="0"/>
                </a:lnTo>
                <a:lnTo>
                  <a:pt x="1474703" y="1474702"/>
                </a:lnTo>
                <a:lnTo>
                  <a:pt x="0" y="147470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22956" y="6564251"/>
            <a:ext cx="888305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76"/>
              </a:lnSpc>
            </a:pPr>
            <a:r>
              <a:rPr lang="en-US" sz="4230" spc="287">
                <a:solidFill>
                  <a:srgbClr val="F35000"/>
                </a:solidFill>
                <a:latin typeface="Codec Pro ExtraBold"/>
              </a:rPr>
              <a:t>Presentation 2023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4079" y="3919474"/>
            <a:ext cx="11651113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28"/>
              </a:lnSpc>
            </a:pPr>
            <a:r>
              <a:rPr lang="en-US" sz="7773" spc="528">
                <a:solidFill>
                  <a:srgbClr val="000000"/>
                </a:solidFill>
                <a:latin typeface="Norwester"/>
              </a:rPr>
              <a:t>MonkeyKraft Coders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7682761">
            <a:off x="12155856" y="9385787"/>
            <a:ext cx="631420" cy="631420"/>
          </a:xfrm>
          <a:custGeom>
            <a:avLst/>
            <a:gdLst/>
            <a:ahLst/>
            <a:cxnLst/>
            <a:rect r="r" b="b" t="t" l="l"/>
            <a:pathLst>
              <a:path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7682761">
            <a:off x="13042250" y="9385787"/>
            <a:ext cx="631420" cy="631420"/>
          </a:xfrm>
          <a:custGeom>
            <a:avLst/>
            <a:gdLst/>
            <a:ahLst/>
            <a:cxnLst/>
            <a:rect r="r" b="b" t="t" l="l"/>
            <a:pathLst>
              <a:path h="631420" w="631420">
                <a:moveTo>
                  <a:pt x="0" y="0"/>
                </a:moveTo>
                <a:lnTo>
                  <a:pt x="631419" y="0"/>
                </a:lnTo>
                <a:lnTo>
                  <a:pt x="631419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7682761">
            <a:off x="13928643" y="9385787"/>
            <a:ext cx="631420" cy="631420"/>
          </a:xfrm>
          <a:custGeom>
            <a:avLst/>
            <a:gdLst/>
            <a:ahLst/>
            <a:cxnLst/>
            <a:rect r="r" b="b" t="t" l="l"/>
            <a:pathLst>
              <a:path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7682761">
            <a:off x="14815037" y="9385787"/>
            <a:ext cx="631420" cy="631420"/>
          </a:xfrm>
          <a:custGeom>
            <a:avLst/>
            <a:gdLst/>
            <a:ahLst/>
            <a:cxnLst/>
            <a:rect r="r" b="b" t="t" l="l"/>
            <a:pathLst>
              <a:path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7682761">
            <a:off x="15701431" y="9385787"/>
            <a:ext cx="631420" cy="631420"/>
          </a:xfrm>
          <a:custGeom>
            <a:avLst/>
            <a:gdLst/>
            <a:ahLst/>
            <a:cxnLst/>
            <a:rect r="r" b="b" t="t" l="l"/>
            <a:pathLst>
              <a:path h="631420" w="631420">
                <a:moveTo>
                  <a:pt x="0" y="0"/>
                </a:moveTo>
                <a:lnTo>
                  <a:pt x="631419" y="0"/>
                </a:lnTo>
                <a:lnTo>
                  <a:pt x="631419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7682761">
            <a:off x="16587824" y="9385787"/>
            <a:ext cx="631420" cy="631420"/>
          </a:xfrm>
          <a:custGeom>
            <a:avLst/>
            <a:gdLst/>
            <a:ahLst/>
            <a:cxnLst/>
            <a:rect r="r" b="b" t="t" l="l"/>
            <a:pathLst>
              <a:path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7682761">
            <a:off x="17474218" y="9385787"/>
            <a:ext cx="631420" cy="631420"/>
          </a:xfrm>
          <a:custGeom>
            <a:avLst/>
            <a:gdLst/>
            <a:ahLst/>
            <a:cxnLst/>
            <a:rect r="r" b="b" t="t" l="l"/>
            <a:pathLst>
              <a:path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3062" y="2408968"/>
            <a:ext cx="5934931" cy="864127"/>
            <a:chOff x="0" y="0"/>
            <a:chExt cx="1563109" cy="2275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3109" cy="227589"/>
            </a:xfrm>
            <a:custGeom>
              <a:avLst/>
              <a:gdLst/>
              <a:ahLst/>
              <a:cxnLst/>
              <a:rect r="r" b="b" t="t" l="l"/>
              <a:pathLst>
                <a:path h="227589" w="1563109">
                  <a:moveTo>
                    <a:pt x="32612" y="0"/>
                  </a:moveTo>
                  <a:lnTo>
                    <a:pt x="1530498" y="0"/>
                  </a:lnTo>
                  <a:cubicBezTo>
                    <a:pt x="1539147" y="0"/>
                    <a:pt x="1547442" y="3436"/>
                    <a:pt x="1553558" y="9552"/>
                  </a:cubicBezTo>
                  <a:cubicBezTo>
                    <a:pt x="1559674" y="15668"/>
                    <a:pt x="1563109" y="23963"/>
                    <a:pt x="1563109" y="32612"/>
                  </a:cubicBezTo>
                  <a:lnTo>
                    <a:pt x="1563109" y="194977"/>
                  </a:lnTo>
                  <a:cubicBezTo>
                    <a:pt x="1563109" y="203627"/>
                    <a:pt x="1559674" y="211921"/>
                    <a:pt x="1553558" y="218037"/>
                  </a:cubicBezTo>
                  <a:cubicBezTo>
                    <a:pt x="1547442" y="224153"/>
                    <a:pt x="1539147" y="227589"/>
                    <a:pt x="1530498" y="227589"/>
                  </a:cubicBezTo>
                  <a:lnTo>
                    <a:pt x="32612" y="227589"/>
                  </a:lnTo>
                  <a:cubicBezTo>
                    <a:pt x="23963" y="227589"/>
                    <a:pt x="15668" y="224153"/>
                    <a:pt x="9552" y="218037"/>
                  </a:cubicBezTo>
                  <a:cubicBezTo>
                    <a:pt x="3436" y="211921"/>
                    <a:pt x="0" y="203627"/>
                    <a:pt x="0" y="194977"/>
                  </a:cubicBezTo>
                  <a:lnTo>
                    <a:pt x="0" y="32612"/>
                  </a:lnTo>
                  <a:cubicBezTo>
                    <a:pt x="0" y="23963"/>
                    <a:pt x="3436" y="15668"/>
                    <a:pt x="9552" y="9552"/>
                  </a:cubicBezTo>
                  <a:cubicBezTo>
                    <a:pt x="15668" y="3436"/>
                    <a:pt x="23963" y="0"/>
                    <a:pt x="32612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563109" cy="303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"/>
                </a:rPr>
                <a:t>Submission Page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21754">
            <a:off x="7657628" y="1299613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24585" y="818707"/>
            <a:ext cx="1474702" cy="1474702"/>
          </a:xfrm>
          <a:custGeom>
            <a:avLst/>
            <a:gdLst/>
            <a:ahLst/>
            <a:cxnLst/>
            <a:rect r="r" b="b" t="t" l="l"/>
            <a:pathLst>
              <a:path h="1474702" w="1474702">
                <a:moveTo>
                  <a:pt x="0" y="0"/>
                </a:moveTo>
                <a:lnTo>
                  <a:pt x="1474703" y="0"/>
                </a:lnTo>
                <a:lnTo>
                  <a:pt x="1474703" y="1474702"/>
                </a:lnTo>
                <a:lnTo>
                  <a:pt x="0" y="1474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01885" y="3387395"/>
            <a:ext cx="13084230" cy="6583003"/>
          </a:xfrm>
          <a:custGeom>
            <a:avLst/>
            <a:gdLst/>
            <a:ahLst/>
            <a:cxnLst/>
            <a:rect r="r" b="b" t="t" l="l"/>
            <a:pathLst>
              <a:path h="6583003" w="13084230">
                <a:moveTo>
                  <a:pt x="0" y="0"/>
                </a:moveTo>
                <a:lnTo>
                  <a:pt x="13084230" y="0"/>
                </a:lnTo>
                <a:lnTo>
                  <a:pt x="13084230" y="6583003"/>
                </a:lnTo>
                <a:lnTo>
                  <a:pt x="0" y="65830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3062" y="2408968"/>
            <a:ext cx="5934931" cy="864127"/>
            <a:chOff x="0" y="0"/>
            <a:chExt cx="1563109" cy="2275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3109" cy="227589"/>
            </a:xfrm>
            <a:custGeom>
              <a:avLst/>
              <a:gdLst/>
              <a:ahLst/>
              <a:cxnLst/>
              <a:rect r="r" b="b" t="t" l="l"/>
              <a:pathLst>
                <a:path h="227589" w="1563109">
                  <a:moveTo>
                    <a:pt x="32612" y="0"/>
                  </a:moveTo>
                  <a:lnTo>
                    <a:pt x="1530498" y="0"/>
                  </a:lnTo>
                  <a:cubicBezTo>
                    <a:pt x="1539147" y="0"/>
                    <a:pt x="1547442" y="3436"/>
                    <a:pt x="1553558" y="9552"/>
                  </a:cubicBezTo>
                  <a:cubicBezTo>
                    <a:pt x="1559674" y="15668"/>
                    <a:pt x="1563109" y="23963"/>
                    <a:pt x="1563109" y="32612"/>
                  </a:cubicBezTo>
                  <a:lnTo>
                    <a:pt x="1563109" y="194977"/>
                  </a:lnTo>
                  <a:cubicBezTo>
                    <a:pt x="1563109" y="203627"/>
                    <a:pt x="1559674" y="211921"/>
                    <a:pt x="1553558" y="218037"/>
                  </a:cubicBezTo>
                  <a:cubicBezTo>
                    <a:pt x="1547442" y="224153"/>
                    <a:pt x="1539147" y="227589"/>
                    <a:pt x="1530498" y="227589"/>
                  </a:cubicBezTo>
                  <a:lnTo>
                    <a:pt x="32612" y="227589"/>
                  </a:lnTo>
                  <a:cubicBezTo>
                    <a:pt x="23963" y="227589"/>
                    <a:pt x="15668" y="224153"/>
                    <a:pt x="9552" y="218037"/>
                  </a:cubicBezTo>
                  <a:cubicBezTo>
                    <a:pt x="3436" y="211921"/>
                    <a:pt x="0" y="203627"/>
                    <a:pt x="0" y="194977"/>
                  </a:cubicBezTo>
                  <a:lnTo>
                    <a:pt x="0" y="32612"/>
                  </a:lnTo>
                  <a:cubicBezTo>
                    <a:pt x="0" y="23963"/>
                    <a:pt x="3436" y="15668"/>
                    <a:pt x="9552" y="9552"/>
                  </a:cubicBezTo>
                  <a:cubicBezTo>
                    <a:pt x="15668" y="3436"/>
                    <a:pt x="23963" y="0"/>
                    <a:pt x="32612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563109" cy="303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"/>
                </a:rPr>
                <a:t>User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21754">
            <a:off x="7657628" y="1299613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24585" y="818707"/>
            <a:ext cx="1474702" cy="1474702"/>
          </a:xfrm>
          <a:custGeom>
            <a:avLst/>
            <a:gdLst/>
            <a:ahLst/>
            <a:cxnLst/>
            <a:rect r="r" b="b" t="t" l="l"/>
            <a:pathLst>
              <a:path h="1474702" w="1474702">
                <a:moveTo>
                  <a:pt x="0" y="0"/>
                </a:moveTo>
                <a:lnTo>
                  <a:pt x="1474703" y="0"/>
                </a:lnTo>
                <a:lnTo>
                  <a:pt x="1474703" y="1474702"/>
                </a:lnTo>
                <a:lnTo>
                  <a:pt x="0" y="1474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17375" y="3941995"/>
            <a:ext cx="13653249" cy="3944401"/>
          </a:xfrm>
          <a:custGeom>
            <a:avLst/>
            <a:gdLst/>
            <a:ahLst/>
            <a:cxnLst/>
            <a:rect r="r" b="b" t="t" l="l"/>
            <a:pathLst>
              <a:path h="3944401" w="13653249">
                <a:moveTo>
                  <a:pt x="0" y="0"/>
                </a:moveTo>
                <a:lnTo>
                  <a:pt x="13653250" y="0"/>
                </a:lnTo>
                <a:lnTo>
                  <a:pt x="13653250" y="3944401"/>
                </a:lnTo>
                <a:lnTo>
                  <a:pt x="0" y="39444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5357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76534" y="4998992"/>
            <a:ext cx="5934931" cy="864127"/>
            <a:chOff x="0" y="0"/>
            <a:chExt cx="1563109" cy="2275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3109" cy="227589"/>
            </a:xfrm>
            <a:custGeom>
              <a:avLst/>
              <a:gdLst/>
              <a:ahLst/>
              <a:cxnLst/>
              <a:rect r="r" b="b" t="t" l="l"/>
              <a:pathLst>
                <a:path h="227589" w="1563109">
                  <a:moveTo>
                    <a:pt x="32612" y="0"/>
                  </a:moveTo>
                  <a:lnTo>
                    <a:pt x="1530498" y="0"/>
                  </a:lnTo>
                  <a:cubicBezTo>
                    <a:pt x="1539147" y="0"/>
                    <a:pt x="1547442" y="3436"/>
                    <a:pt x="1553558" y="9552"/>
                  </a:cubicBezTo>
                  <a:cubicBezTo>
                    <a:pt x="1559674" y="15668"/>
                    <a:pt x="1563109" y="23963"/>
                    <a:pt x="1563109" y="32612"/>
                  </a:cubicBezTo>
                  <a:lnTo>
                    <a:pt x="1563109" y="194977"/>
                  </a:lnTo>
                  <a:cubicBezTo>
                    <a:pt x="1563109" y="203627"/>
                    <a:pt x="1559674" y="211921"/>
                    <a:pt x="1553558" y="218037"/>
                  </a:cubicBezTo>
                  <a:cubicBezTo>
                    <a:pt x="1547442" y="224153"/>
                    <a:pt x="1539147" y="227589"/>
                    <a:pt x="1530498" y="227589"/>
                  </a:cubicBezTo>
                  <a:lnTo>
                    <a:pt x="32612" y="227589"/>
                  </a:lnTo>
                  <a:cubicBezTo>
                    <a:pt x="23963" y="227589"/>
                    <a:pt x="15668" y="224153"/>
                    <a:pt x="9552" y="218037"/>
                  </a:cubicBezTo>
                  <a:cubicBezTo>
                    <a:pt x="3436" y="211921"/>
                    <a:pt x="0" y="203627"/>
                    <a:pt x="0" y="194977"/>
                  </a:cubicBezTo>
                  <a:lnTo>
                    <a:pt x="0" y="32612"/>
                  </a:lnTo>
                  <a:cubicBezTo>
                    <a:pt x="0" y="23963"/>
                    <a:pt x="3436" y="15668"/>
                    <a:pt x="9552" y="9552"/>
                  </a:cubicBezTo>
                  <a:cubicBezTo>
                    <a:pt x="15668" y="3436"/>
                    <a:pt x="23963" y="0"/>
                    <a:pt x="32612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563109" cy="303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"/>
                </a:rPr>
                <a:t>Thank You!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21754">
            <a:off x="9343561" y="2349644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8"/>
                </a:lnTo>
                <a:lnTo>
                  <a:pt x="0" y="1099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06649" y="3237984"/>
            <a:ext cx="1474702" cy="1474702"/>
          </a:xfrm>
          <a:custGeom>
            <a:avLst/>
            <a:gdLst/>
            <a:ahLst/>
            <a:cxnLst/>
            <a:rect r="r" b="b" t="t" l="l"/>
            <a:pathLst>
              <a:path h="1474702" w="1474702">
                <a:moveTo>
                  <a:pt x="0" y="0"/>
                </a:moveTo>
                <a:lnTo>
                  <a:pt x="1474702" y="0"/>
                </a:lnTo>
                <a:lnTo>
                  <a:pt x="1474702" y="1474702"/>
                </a:lnTo>
                <a:lnTo>
                  <a:pt x="0" y="1474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3062" y="2242280"/>
            <a:ext cx="4675844" cy="864127"/>
            <a:chOff x="0" y="0"/>
            <a:chExt cx="1231498" cy="2275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1498" cy="227589"/>
            </a:xfrm>
            <a:custGeom>
              <a:avLst/>
              <a:gdLst/>
              <a:ahLst/>
              <a:cxnLst/>
              <a:rect r="r" b="b" t="t" l="l"/>
              <a:pathLst>
                <a:path h="227589" w="1231498">
                  <a:moveTo>
                    <a:pt x="41393" y="0"/>
                  </a:moveTo>
                  <a:lnTo>
                    <a:pt x="1190105" y="0"/>
                  </a:lnTo>
                  <a:cubicBezTo>
                    <a:pt x="1201083" y="0"/>
                    <a:pt x="1211612" y="4361"/>
                    <a:pt x="1219374" y="12124"/>
                  </a:cubicBezTo>
                  <a:cubicBezTo>
                    <a:pt x="1227137" y="19887"/>
                    <a:pt x="1231498" y="30415"/>
                    <a:pt x="1231498" y="41393"/>
                  </a:cubicBezTo>
                  <a:lnTo>
                    <a:pt x="1231498" y="186196"/>
                  </a:lnTo>
                  <a:cubicBezTo>
                    <a:pt x="1231498" y="197174"/>
                    <a:pt x="1227137" y="207703"/>
                    <a:pt x="1219374" y="215465"/>
                  </a:cubicBezTo>
                  <a:cubicBezTo>
                    <a:pt x="1211612" y="223228"/>
                    <a:pt x="1201083" y="227589"/>
                    <a:pt x="1190105" y="227589"/>
                  </a:cubicBezTo>
                  <a:lnTo>
                    <a:pt x="41393" y="227589"/>
                  </a:lnTo>
                  <a:cubicBezTo>
                    <a:pt x="30415" y="227589"/>
                    <a:pt x="19887" y="223228"/>
                    <a:pt x="12124" y="215465"/>
                  </a:cubicBezTo>
                  <a:cubicBezTo>
                    <a:pt x="4361" y="207703"/>
                    <a:pt x="0" y="197174"/>
                    <a:pt x="0" y="186196"/>
                  </a:cubicBezTo>
                  <a:lnTo>
                    <a:pt x="0" y="41393"/>
                  </a:lnTo>
                  <a:cubicBezTo>
                    <a:pt x="0" y="30415"/>
                    <a:pt x="4361" y="19887"/>
                    <a:pt x="12124" y="12124"/>
                  </a:cubicBezTo>
                  <a:cubicBezTo>
                    <a:pt x="19887" y="4361"/>
                    <a:pt x="30415" y="0"/>
                    <a:pt x="41393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231498" cy="303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"/>
                </a:rPr>
                <a:t>Introduction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21754">
            <a:off x="6789004" y="1299613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97324" y="4097870"/>
            <a:ext cx="13785497" cy="283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Welcome to MonkeyKraft Coders, your all-encompassing platform dedicated to honing your coding skills.</a:t>
            </a:r>
          </a:p>
          <a:p>
            <a:pPr>
              <a:lnSpc>
                <a:spcPts val="3840"/>
              </a:lnSpc>
            </a:pP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Our mission is to provide a rich variety of coding challenges that cater to all skill levels, ensuring a dynamic and effective learning experience.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224585" y="818707"/>
            <a:ext cx="1474702" cy="1474702"/>
          </a:xfrm>
          <a:custGeom>
            <a:avLst/>
            <a:gdLst/>
            <a:ahLst/>
            <a:cxnLst/>
            <a:rect r="r" b="b" t="t" l="l"/>
            <a:pathLst>
              <a:path h="1474702" w="1474702">
                <a:moveTo>
                  <a:pt x="0" y="0"/>
                </a:moveTo>
                <a:lnTo>
                  <a:pt x="1474703" y="0"/>
                </a:lnTo>
                <a:lnTo>
                  <a:pt x="1474703" y="1474702"/>
                </a:lnTo>
                <a:lnTo>
                  <a:pt x="0" y="1474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3062" y="2386743"/>
            <a:ext cx="6952811" cy="864127"/>
            <a:chOff x="0" y="0"/>
            <a:chExt cx="1831193" cy="2275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1193" cy="227589"/>
            </a:xfrm>
            <a:custGeom>
              <a:avLst/>
              <a:gdLst/>
              <a:ahLst/>
              <a:cxnLst/>
              <a:rect r="r" b="b" t="t" l="l"/>
              <a:pathLst>
                <a:path h="227589" w="1831193">
                  <a:moveTo>
                    <a:pt x="27837" y="0"/>
                  </a:moveTo>
                  <a:lnTo>
                    <a:pt x="1803356" y="0"/>
                  </a:lnTo>
                  <a:cubicBezTo>
                    <a:pt x="1810739" y="0"/>
                    <a:pt x="1817819" y="2933"/>
                    <a:pt x="1823040" y="8153"/>
                  </a:cubicBezTo>
                  <a:cubicBezTo>
                    <a:pt x="1828260" y="13374"/>
                    <a:pt x="1831193" y="20454"/>
                    <a:pt x="1831193" y="27837"/>
                  </a:cubicBezTo>
                  <a:lnTo>
                    <a:pt x="1831193" y="199752"/>
                  </a:lnTo>
                  <a:cubicBezTo>
                    <a:pt x="1831193" y="215126"/>
                    <a:pt x="1818730" y="227589"/>
                    <a:pt x="1803356" y="227589"/>
                  </a:cubicBezTo>
                  <a:lnTo>
                    <a:pt x="27837" y="227589"/>
                  </a:lnTo>
                  <a:cubicBezTo>
                    <a:pt x="12463" y="227589"/>
                    <a:pt x="0" y="215126"/>
                    <a:pt x="0" y="199752"/>
                  </a:cubicBezTo>
                  <a:lnTo>
                    <a:pt x="0" y="27837"/>
                  </a:lnTo>
                  <a:cubicBezTo>
                    <a:pt x="0" y="12463"/>
                    <a:pt x="12463" y="0"/>
                    <a:pt x="27837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31193" cy="275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016"/>
                </a:lnSpc>
                <a:spcBef>
                  <a:spcPct val="0"/>
                </a:spcBef>
              </a:pPr>
              <a:r>
                <a:rPr lang="en-US" sz="2910" spc="625">
                  <a:solidFill>
                    <a:srgbClr val="FFFFFF"/>
                  </a:solidFill>
                  <a:latin typeface="Canva Sans"/>
                </a:rPr>
                <a:t>Languages &amp; Framework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21754">
            <a:off x="8753989" y="1299613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33062" y="3749077"/>
            <a:ext cx="13785497" cy="5678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Typescript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Javascript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Css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Python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Html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Mongoose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MongoDB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PostMan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Express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React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BCrypt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Acorn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224585" y="818707"/>
            <a:ext cx="1474702" cy="1474702"/>
          </a:xfrm>
          <a:custGeom>
            <a:avLst/>
            <a:gdLst/>
            <a:ahLst/>
            <a:cxnLst/>
            <a:rect r="r" b="b" t="t" l="l"/>
            <a:pathLst>
              <a:path h="1474702" w="1474702">
                <a:moveTo>
                  <a:pt x="0" y="0"/>
                </a:moveTo>
                <a:lnTo>
                  <a:pt x="1474703" y="0"/>
                </a:lnTo>
                <a:lnTo>
                  <a:pt x="1474703" y="1474702"/>
                </a:lnTo>
                <a:lnTo>
                  <a:pt x="0" y="1474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3062" y="2242280"/>
            <a:ext cx="4675844" cy="864127"/>
            <a:chOff x="0" y="0"/>
            <a:chExt cx="1231498" cy="2275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1498" cy="227589"/>
            </a:xfrm>
            <a:custGeom>
              <a:avLst/>
              <a:gdLst/>
              <a:ahLst/>
              <a:cxnLst/>
              <a:rect r="r" b="b" t="t" l="l"/>
              <a:pathLst>
                <a:path h="227589" w="1231498">
                  <a:moveTo>
                    <a:pt x="41393" y="0"/>
                  </a:moveTo>
                  <a:lnTo>
                    <a:pt x="1190105" y="0"/>
                  </a:lnTo>
                  <a:cubicBezTo>
                    <a:pt x="1201083" y="0"/>
                    <a:pt x="1211612" y="4361"/>
                    <a:pt x="1219374" y="12124"/>
                  </a:cubicBezTo>
                  <a:cubicBezTo>
                    <a:pt x="1227137" y="19887"/>
                    <a:pt x="1231498" y="30415"/>
                    <a:pt x="1231498" y="41393"/>
                  </a:cubicBezTo>
                  <a:lnTo>
                    <a:pt x="1231498" y="186196"/>
                  </a:lnTo>
                  <a:cubicBezTo>
                    <a:pt x="1231498" y="197174"/>
                    <a:pt x="1227137" y="207703"/>
                    <a:pt x="1219374" y="215465"/>
                  </a:cubicBezTo>
                  <a:cubicBezTo>
                    <a:pt x="1211612" y="223228"/>
                    <a:pt x="1201083" y="227589"/>
                    <a:pt x="1190105" y="227589"/>
                  </a:cubicBezTo>
                  <a:lnTo>
                    <a:pt x="41393" y="227589"/>
                  </a:lnTo>
                  <a:cubicBezTo>
                    <a:pt x="30415" y="227589"/>
                    <a:pt x="19887" y="223228"/>
                    <a:pt x="12124" y="215465"/>
                  </a:cubicBezTo>
                  <a:cubicBezTo>
                    <a:pt x="4361" y="207703"/>
                    <a:pt x="0" y="197174"/>
                    <a:pt x="0" y="186196"/>
                  </a:cubicBezTo>
                  <a:lnTo>
                    <a:pt x="0" y="41393"/>
                  </a:lnTo>
                  <a:cubicBezTo>
                    <a:pt x="0" y="30415"/>
                    <a:pt x="4361" y="19887"/>
                    <a:pt x="12124" y="12124"/>
                  </a:cubicBezTo>
                  <a:cubicBezTo>
                    <a:pt x="19887" y="4361"/>
                    <a:pt x="30415" y="0"/>
                    <a:pt x="41393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231498" cy="303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"/>
                </a:rPr>
                <a:t>Features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21754">
            <a:off x="6789004" y="1299613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97324" y="4097870"/>
            <a:ext cx="13785497" cy="1886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Problem Sets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Coding Playground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Submission and Evaluation </a:t>
            </a:r>
          </a:p>
          <a:p>
            <a:pPr marL="637855" indent="-318928" lvl="1">
              <a:lnSpc>
                <a:spcPts val="3840"/>
              </a:lnSpc>
              <a:buFont typeface="Arial"/>
              <a:buChar char="•"/>
            </a:pPr>
            <a:r>
              <a:rPr lang="en-US" sz="2954" spc="168">
                <a:solidFill>
                  <a:srgbClr val="000000"/>
                </a:solidFill>
                <a:latin typeface="Canva Sans Bold"/>
              </a:rPr>
              <a:t>User Profiles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224585" y="818707"/>
            <a:ext cx="1474702" cy="1474702"/>
          </a:xfrm>
          <a:custGeom>
            <a:avLst/>
            <a:gdLst/>
            <a:ahLst/>
            <a:cxnLst/>
            <a:rect r="r" b="b" t="t" l="l"/>
            <a:pathLst>
              <a:path h="1474702" w="1474702">
                <a:moveTo>
                  <a:pt x="0" y="0"/>
                </a:moveTo>
                <a:lnTo>
                  <a:pt x="1474703" y="0"/>
                </a:lnTo>
                <a:lnTo>
                  <a:pt x="1474703" y="1474702"/>
                </a:lnTo>
                <a:lnTo>
                  <a:pt x="0" y="1474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3062" y="2242280"/>
            <a:ext cx="4675844" cy="864127"/>
            <a:chOff x="0" y="0"/>
            <a:chExt cx="1231498" cy="2275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1498" cy="227589"/>
            </a:xfrm>
            <a:custGeom>
              <a:avLst/>
              <a:gdLst/>
              <a:ahLst/>
              <a:cxnLst/>
              <a:rect r="r" b="b" t="t" l="l"/>
              <a:pathLst>
                <a:path h="227589" w="1231498">
                  <a:moveTo>
                    <a:pt x="41393" y="0"/>
                  </a:moveTo>
                  <a:lnTo>
                    <a:pt x="1190105" y="0"/>
                  </a:lnTo>
                  <a:cubicBezTo>
                    <a:pt x="1201083" y="0"/>
                    <a:pt x="1211612" y="4361"/>
                    <a:pt x="1219374" y="12124"/>
                  </a:cubicBezTo>
                  <a:cubicBezTo>
                    <a:pt x="1227137" y="19887"/>
                    <a:pt x="1231498" y="30415"/>
                    <a:pt x="1231498" y="41393"/>
                  </a:cubicBezTo>
                  <a:lnTo>
                    <a:pt x="1231498" y="186196"/>
                  </a:lnTo>
                  <a:cubicBezTo>
                    <a:pt x="1231498" y="197174"/>
                    <a:pt x="1227137" y="207703"/>
                    <a:pt x="1219374" y="215465"/>
                  </a:cubicBezTo>
                  <a:cubicBezTo>
                    <a:pt x="1211612" y="223228"/>
                    <a:pt x="1201083" y="227589"/>
                    <a:pt x="1190105" y="227589"/>
                  </a:cubicBezTo>
                  <a:lnTo>
                    <a:pt x="41393" y="227589"/>
                  </a:lnTo>
                  <a:cubicBezTo>
                    <a:pt x="30415" y="227589"/>
                    <a:pt x="19887" y="223228"/>
                    <a:pt x="12124" y="215465"/>
                  </a:cubicBezTo>
                  <a:cubicBezTo>
                    <a:pt x="4361" y="207703"/>
                    <a:pt x="0" y="197174"/>
                    <a:pt x="0" y="186196"/>
                  </a:cubicBezTo>
                  <a:lnTo>
                    <a:pt x="0" y="41393"/>
                  </a:lnTo>
                  <a:cubicBezTo>
                    <a:pt x="0" y="30415"/>
                    <a:pt x="4361" y="19887"/>
                    <a:pt x="12124" y="12124"/>
                  </a:cubicBezTo>
                  <a:cubicBezTo>
                    <a:pt x="19887" y="4361"/>
                    <a:pt x="30415" y="0"/>
                    <a:pt x="41393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231498" cy="303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"/>
                </a:rPr>
                <a:t>Home Page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2124" y="454333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6"/>
                </a:lnTo>
                <a:lnTo>
                  <a:pt x="0" y="10509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21754">
            <a:off x="6789004" y="1299613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24585" y="818707"/>
            <a:ext cx="1474702" cy="1474702"/>
          </a:xfrm>
          <a:custGeom>
            <a:avLst/>
            <a:gdLst/>
            <a:ahLst/>
            <a:cxnLst/>
            <a:rect r="r" b="b" t="t" l="l"/>
            <a:pathLst>
              <a:path h="1474702" w="1474702">
                <a:moveTo>
                  <a:pt x="0" y="0"/>
                </a:moveTo>
                <a:lnTo>
                  <a:pt x="1474703" y="0"/>
                </a:lnTo>
                <a:lnTo>
                  <a:pt x="1474703" y="1474702"/>
                </a:lnTo>
                <a:lnTo>
                  <a:pt x="0" y="1474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01885" y="3370751"/>
            <a:ext cx="13084230" cy="6583003"/>
          </a:xfrm>
          <a:custGeom>
            <a:avLst/>
            <a:gdLst/>
            <a:ahLst/>
            <a:cxnLst/>
            <a:rect r="r" b="b" t="t" l="l"/>
            <a:pathLst>
              <a:path h="6583003" w="13084230">
                <a:moveTo>
                  <a:pt x="0" y="0"/>
                </a:moveTo>
                <a:lnTo>
                  <a:pt x="13084230" y="0"/>
                </a:lnTo>
                <a:lnTo>
                  <a:pt x="13084230" y="6583004"/>
                </a:lnTo>
                <a:lnTo>
                  <a:pt x="0" y="65830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3062" y="2242280"/>
            <a:ext cx="4675844" cy="864127"/>
            <a:chOff x="0" y="0"/>
            <a:chExt cx="1231498" cy="2275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1498" cy="227589"/>
            </a:xfrm>
            <a:custGeom>
              <a:avLst/>
              <a:gdLst/>
              <a:ahLst/>
              <a:cxnLst/>
              <a:rect r="r" b="b" t="t" l="l"/>
              <a:pathLst>
                <a:path h="227589" w="1231498">
                  <a:moveTo>
                    <a:pt x="41393" y="0"/>
                  </a:moveTo>
                  <a:lnTo>
                    <a:pt x="1190105" y="0"/>
                  </a:lnTo>
                  <a:cubicBezTo>
                    <a:pt x="1201083" y="0"/>
                    <a:pt x="1211612" y="4361"/>
                    <a:pt x="1219374" y="12124"/>
                  </a:cubicBezTo>
                  <a:cubicBezTo>
                    <a:pt x="1227137" y="19887"/>
                    <a:pt x="1231498" y="30415"/>
                    <a:pt x="1231498" y="41393"/>
                  </a:cubicBezTo>
                  <a:lnTo>
                    <a:pt x="1231498" y="186196"/>
                  </a:lnTo>
                  <a:cubicBezTo>
                    <a:pt x="1231498" y="197174"/>
                    <a:pt x="1227137" y="207703"/>
                    <a:pt x="1219374" y="215465"/>
                  </a:cubicBezTo>
                  <a:cubicBezTo>
                    <a:pt x="1211612" y="223228"/>
                    <a:pt x="1201083" y="227589"/>
                    <a:pt x="1190105" y="227589"/>
                  </a:cubicBezTo>
                  <a:lnTo>
                    <a:pt x="41393" y="227589"/>
                  </a:lnTo>
                  <a:cubicBezTo>
                    <a:pt x="30415" y="227589"/>
                    <a:pt x="19887" y="223228"/>
                    <a:pt x="12124" y="215465"/>
                  </a:cubicBezTo>
                  <a:cubicBezTo>
                    <a:pt x="4361" y="207703"/>
                    <a:pt x="0" y="197174"/>
                    <a:pt x="0" y="186196"/>
                  </a:cubicBezTo>
                  <a:lnTo>
                    <a:pt x="0" y="41393"/>
                  </a:lnTo>
                  <a:cubicBezTo>
                    <a:pt x="0" y="30415"/>
                    <a:pt x="4361" y="19887"/>
                    <a:pt x="12124" y="12124"/>
                  </a:cubicBezTo>
                  <a:cubicBezTo>
                    <a:pt x="19887" y="4361"/>
                    <a:pt x="30415" y="0"/>
                    <a:pt x="41393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231498" cy="303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"/>
                </a:rPr>
                <a:t>Login Page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21754">
            <a:off x="6789004" y="1299613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24585" y="818707"/>
            <a:ext cx="1474702" cy="1474702"/>
          </a:xfrm>
          <a:custGeom>
            <a:avLst/>
            <a:gdLst/>
            <a:ahLst/>
            <a:cxnLst/>
            <a:rect r="r" b="b" t="t" l="l"/>
            <a:pathLst>
              <a:path h="1474702" w="1474702">
                <a:moveTo>
                  <a:pt x="0" y="0"/>
                </a:moveTo>
                <a:lnTo>
                  <a:pt x="1474703" y="0"/>
                </a:lnTo>
                <a:lnTo>
                  <a:pt x="1474703" y="1474702"/>
                </a:lnTo>
                <a:lnTo>
                  <a:pt x="0" y="1474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33500" y="3386756"/>
            <a:ext cx="11283752" cy="6279934"/>
          </a:xfrm>
          <a:custGeom>
            <a:avLst/>
            <a:gdLst/>
            <a:ahLst/>
            <a:cxnLst/>
            <a:rect r="r" b="b" t="t" l="l"/>
            <a:pathLst>
              <a:path h="6279934" w="11283752">
                <a:moveTo>
                  <a:pt x="0" y="0"/>
                </a:moveTo>
                <a:lnTo>
                  <a:pt x="11283752" y="0"/>
                </a:lnTo>
                <a:lnTo>
                  <a:pt x="11283752" y="6279934"/>
                </a:lnTo>
                <a:lnTo>
                  <a:pt x="0" y="62799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9136" r="0" b="-7505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3062" y="2242280"/>
            <a:ext cx="4675844" cy="864127"/>
            <a:chOff x="0" y="0"/>
            <a:chExt cx="1231498" cy="2275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1498" cy="227589"/>
            </a:xfrm>
            <a:custGeom>
              <a:avLst/>
              <a:gdLst/>
              <a:ahLst/>
              <a:cxnLst/>
              <a:rect r="r" b="b" t="t" l="l"/>
              <a:pathLst>
                <a:path h="227589" w="1231498">
                  <a:moveTo>
                    <a:pt x="41393" y="0"/>
                  </a:moveTo>
                  <a:lnTo>
                    <a:pt x="1190105" y="0"/>
                  </a:lnTo>
                  <a:cubicBezTo>
                    <a:pt x="1201083" y="0"/>
                    <a:pt x="1211612" y="4361"/>
                    <a:pt x="1219374" y="12124"/>
                  </a:cubicBezTo>
                  <a:cubicBezTo>
                    <a:pt x="1227137" y="19887"/>
                    <a:pt x="1231498" y="30415"/>
                    <a:pt x="1231498" y="41393"/>
                  </a:cubicBezTo>
                  <a:lnTo>
                    <a:pt x="1231498" y="186196"/>
                  </a:lnTo>
                  <a:cubicBezTo>
                    <a:pt x="1231498" y="197174"/>
                    <a:pt x="1227137" y="207703"/>
                    <a:pt x="1219374" y="215465"/>
                  </a:cubicBezTo>
                  <a:cubicBezTo>
                    <a:pt x="1211612" y="223228"/>
                    <a:pt x="1201083" y="227589"/>
                    <a:pt x="1190105" y="227589"/>
                  </a:cubicBezTo>
                  <a:lnTo>
                    <a:pt x="41393" y="227589"/>
                  </a:lnTo>
                  <a:cubicBezTo>
                    <a:pt x="30415" y="227589"/>
                    <a:pt x="19887" y="223228"/>
                    <a:pt x="12124" y="215465"/>
                  </a:cubicBezTo>
                  <a:cubicBezTo>
                    <a:pt x="4361" y="207703"/>
                    <a:pt x="0" y="197174"/>
                    <a:pt x="0" y="186196"/>
                  </a:cubicBezTo>
                  <a:lnTo>
                    <a:pt x="0" y="41393"/>
                  </a:lnTo>
                  <a:cubicBezTo>
                    <a:pt x="0" y="30415"/>
                    <a:pt x="4361" y="19887"/>
                    <a:pt x="12124" y="12124"/>
                  </a:cubicBezTo>
                  <a:cubicBezTo>
                    <a:pt x="19887" y="4361"/>
                    <a:pt x="30415" y="0"/>
                    <a:pt x="41393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231498" cy="303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"/>
                </a:rPr>
                <a:t>Signup Page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21754">
            <a:off x="6789004" y="1299613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24585" y="818707"/>
            <a:ext cx="1474702" cy="1474702"/>
          </a:xfrm>
          <a:custGeom>
            <a:avLst/>
            <a:gdLst/>
            <a:ahLst/>
            <a:cxnLst/>
            <a:rect r="r" b="b" t="t" l="l"/>
            <a:pathLst>
              <a:path h="1474702" w="1474702">
                <a:moveTo>
                  <a:pt x="0" y="0"/>
                </a:moveTo>
                <a:lnTo>
                  <a:pt x="1474703" y="0"/>
                </a:lnTo>
                <a:lnTo>
                  <a:pt x="1474703" y="1474702"/>
                </a:lnTo>
                <a:lnTo>
                  <a:pt x="0" y="1474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02124" y="3489217"/>
            <a:ext cx="11283752" cy="6320918"/>
          </a:xfrm>
          <a:custGeom>
            <a:avLst/>
            <a:gdLst/>
            <a:ahLst/>
            <a:cxnLst/>
            <a:rect r="r" b="b" t="t" l="l"/>
            <a:pathLst>
              <a:path h="6320918" w="11283752">
                <a:moveTo>
                  <a:pt x="0" y="0"/>
                </a:moveTo>
                <a:lnTo>
                  <a:pt x="11283752" y="0"/>
                </a:lnTo>
                <a:lnTo>
                  <a:pt x="11283752" y="6320918"/>
                </a:lnTo>
                <a:lnTo>
                  <a:pt x="0" y="63209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9077" r="0" b="-6808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3062" y="2408968"/>
            <a:ext cx="5934931" cy="864127"/>
            <a:chOff x="0" y="0"/>
            <a:chExt cx="1563109" cy="2275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3109" cy="227589"/>
            </a:xfrm>
            <a:custGeom>
              <a:avLst/>
              <a:gdLst/>
              <a:ahLst/>
              <a:cxnLst/>
              <a:rect r="r" b="b" t="t" l="l"/>
              <a:pathLst>
                <a:path h="227589" w="1563109">
                  <a:moveTo>
                    <a:pt x="32612" y="0"/>
                  </a:moveTo>
                  <a:lnTo>
                    <a:pt x="1530498" y="0"/>
                  </a:lnTo>
                  <a:cubicBezTo>
                    <a:pt x="1539147" y="0"/>
                    <a:pt x="1547442" y="3436"/>
                    <a:pt x="1553558" y="9552"/>
                  </a:cubicBezTo>
                  <a:cubicBezTo>
                    <a:pt x="1559674" y="15668"/>
                    <a:pt x="1563109" y="23963"/>
                    <a:pt x="1563109" y="32612"/>
                  </a:cubicBezTo>
                  <a:lnTo>
                    <a:pt x="1563109" y="194977"/>
                  </a:lnTo>
                  <a:cubicBezTo>
                    <a:pt x="1563109" y="203627"/>
                    <a:pt x="1559674" y="211921"/>
                    <a:pt x="1553558" y="218037"/>
                  </a:cubicBezTo>
                  <a:cubicBezTo>
                    <a:pt x="1547442" y="224153"/>
                    <a:pt x="1539147" y="227589"/>
                    <a:pt x="1530498" y="227589"/>
                  </a:cubicBezTo>
                  <a:lnTo>
                    <a:pt x="32612" y="227589"/>
                  </a:lnTo>
                  <a:cubicBezTo>
                    <a:pt x="23963" y="227589"/>
                    <a:pt x="15668" y="224153"/>
                    <a:pt x="9552" y="218037"/>
                  </a:cubicBezTo>
                  <a:cubicBezTo>
                    <a:pt x="3436" y="211921"/>
                    <a:pt x="0" y="203627"/>
                    <a:pt x="0" y="194977"/>
                  </a:cubicBezTo>
                  <a:lnTo>
                    <a:pt x="0" y="32612"/>
                  </a:lnTo>
                  <a:cubicBezTo>
                    <a:pt x="0" y="23963"/>
                    <a:pt x="3436" y="15668"/>
                    <a:pt x="9552" y="9552"/>
                  </a:cubicBezTo>
                  <a:cubicBezTo>
                    <a:pt x="15668" y="3436"/>
                    <a:pt x="23963" y="0"/>
                    <a:pt x="32612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563109" cy="303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"/>
                </a:rPr>
                <a:t>Problemset Page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21754">
            <a:off x="7657628" y="1299613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24585" y="818707"/>
            <a:ext cx="1474702" cy="1474702"/>
          </a:xfrm>
          <a:custGeom>
            <a:avLst/>
            <a:gdLst/>
            <a:ahLst/>
            <a:cxnLst/>
            <a:rect r="r" b="b" t="t" l="l"/>
            <a:pathLst>
              <a:path h="1474702" w="1474702">
                <a:moveTo>
                  <a:pt x="0" y="0"/>
                </a:moveTo>
                <a:lnTo>
                  <a:pt x="1474703" y="0"/>
                </a:lnTo>
                <a:lnTo>
                  <a:pt x="1474703" y="1474702"/>
                </a:lnTo>
                <a:lnTo>
                  <a:pt x="0" y="1474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01885" y="3387395"/>
            <a:ext cx="13084230" cy="6583003"/>
          </a:xfrm>
          <a:custGeom>
            <a:avLst/>
            <a:gdLst/>
            <a:ahLst/>
            <a:cxnLst/>
            <a:rect r="r" b="b" t="t" l="l"/>
            <a:pathLst>
              <a:path h="6583003" w="13084230">
                <a:moveTo>
                  <a:pt x="0" y="0"/>
                </a:moveTo>
                <a:lnTo>
                  <a:pt x="13084230" y="0"/>
                </a:lnTo>
                <a:lnTo>
                  <a:pt x="13084230" y="6583003"/>
                </a:lnTo>
                <a:lnTo>
                  <a:pt x="0" y="65830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3062" y="2408968"/>
            <a:ext cx="5934931" cy="864127"/>
            <a:chOff x="0" y="0"/>
            <a:chExt cx="1563109" cy="2275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3109" cy="227589"/>
            </a:xfrm>
            <a:custGeom>
              <a:avLst/>
              <a:gdLst/>
              <a:ahLst/>
              <a:cxnLst/>
              <a:rect r="r" b="b" t="t" l="l"/>
              <a:pathLst>
                <a:path h="227589" w="1563109">
                  <a:moveTo>
                    <a:pt x="32612" y="0"/>
                  </a:moveTo>
                  <a:lnTo>
                    <a:pt x="1530498" y="0"/>
                  </a:lnTo>
                  <a:cubicBezTo>
                    <a:pt x="1539147" y="0"/>
                    <a:pt x="1547442" y="3436"/>
                    <a:pt x="1553558" y="9552"/>
                  </a:cubicBezTo>
                  <a:cubicBezTo>
                    <a:pt x="1559674" y="15668"/>
                    <a:pt x="1563109" y="23963"/>
                    <a:pt x="1563109" y="32612"/>
                  </a:cubicBezTo>
                  <a:lnTo>
                    <a:pt x="1563109" y="194977"/>
                  </a:lnTo>
                  <a:cubicBezTo>
                    <a:pt x="1563109" y="203627"/>
                    <a:pt x="1559674" y="211921"/>
                    <a:pt x="1553558" y="218037"/>
                  </a:cubicBezTo>
                  <a:cubicBezTo>
                    <a:pt x="1547442" y="224153"/>
                    <a:pt x="1539147" y="227589"/>
                    <a:pt x="1530498" y="227589"/>
                  </a:cubicBezTo>
                  <a:lnTo>
                    <a:pt x="32612" y="227589"/>
                  </a:lnTo>
                  <a:cubicBezTo>
                    <a:pt x="23963" y="227589"/>
                    <a:pt x="15668" y="224153"/>
                    <a:pt x="9552" y="218037"/>
                  </a:cubicBezTo>
                  <a:cubicBezTo>
                    <a:pt x="3436" y="211921"/>
                    <a:pt x="0" y="203627"/>
                    <a:pt x="0" y="194977"/>
                  </a:cubicBezTo>
                  <a:lnTo>
                    <a:pt x="0" y="32612"/>
                  </a:lnTo>
                  <a:cubicBezTo>
                    <a:pt x="0" y="23963"/>
                    <a:pt x="3436" y="15668"/>
                    <a:pt x="9552" y="9552"/>
                  </a:cubicBezTo>
                  <a:cubicBezTo>
                    <a:pt x="15668" y="3436"/>
                    <a:pt x="23963" y="0"/>
                    <a:pt x="32612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563109" cy="303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"/>
                </a:rPr>
                <a:t>Solution Article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21754">
            <a:off x="7657628" y="1299613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24585" y="818707"/>
            <a:ext cx="1474702" cy="1474702"/>
          </a:xfrm>
          <a:custGeom>
            <a:avLst/>
            <a:gdLst/>
            <a:ahLst/>
            <a:cxnLst/>
            <a:rect r="r" b="b" t="t" l="l"/>
            <a:pathLst>
              <a:path h="1474702" w="1474702">
                <a:moveTo>
                  <a:pt x="0" y="0"/>
                </a:moveTo>
                <a:lnTo>
                  <a:pt x="1474703" y="0"/>
                </a:lnTo>
                <a:lnTo>
                  <a:pt x="1474703" y="1474702"/>
                </a:lnTo>
                <a:lnTo>
                  <a:pt x="0" y="1474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01885" y="3387395"/>
            <a:ext cx="13084230" cy="6583003"/>
          </a:xfrm>
          <a:custGeom>
            <a:avLst/>
            <a:gdLst/>
            <a:ahLst/>
            <a:cxnLst/>
            <a:rect r="r" b="b" t="t" l="l"/>
            <a:pathLst>
              <a:path h="6583003" w="13084230">
                <a:moveTo>
                  <a:pt x="0" y="0"/>
                </a:moveTo>
                <a:lnTo>
                  <a:pt x="13084230" y="0"/>
                </a:lnTo>
                <a:lnTo>
                  <a:pt x="13084230" y="6583003"/>
                </a:lnTo>
                <a:lnTo>
                  <a:pt x="0" y="65830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DAF2we_F0wg</dc:identifier>
  <dcterms:modified xsi:type="dcterms:W3CDTF">2011-08-01T06:04:30Z</dcterms:modified>
  <cp:revision>1</cp:revision>
  <dc:title>Monk</dc:title>
</cp:coreProperties>
</file>