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7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4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7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31.svg"/><Relationship Id="rId1" Type="http://schemas.openxmlformats.org/officeDocument/2006/relationships/image" Target="../media/image26.png"/><Relationship Id="rId6" Type="http://schemas.openxmlformats.org/officeDocument/2006/relationships/image" Target="../media/image35.svg"/><Relationship Id="rId5" Type="http://schemas.openxmlformats.org/officeDocument/2006/relationships/image" Target="../media/image28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7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31.svg"/><Relationship Id="rId1" Type="http://schemas.openxmlformats.org/officeDocument/2006/relationships/image" Target="../media/image26.png"/><Relationship Id="rId6" Type="http://schemas.openxmlformats.org/officeDocument/2006/relationships/image" Target="../media/image35.svg"/><Relationship Id="rId5" Type="http://schemas.openxmlformats.org/officeDocument/2006/relationships/image" Target="../media/image28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0EDB71-312A-4BEE-BF55-B9F46EA3894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1B5FFE-54FE-4633-A556-6C3AEFBD6606}">
      <dgm:prSet/>
      <dgm:spPr/>
      <dgm:t>
        <a:bodyPr/>
        <a:lstStyle/>
        <a:p>
          <a:r>
            <a:rPr lang="en-US"/>
            <a:t>Load Data from bronzelayer container</a:t>
          </a:r>
        </a:p>
      </dgm:t>
    </dgm:pt>
    <dgm:pt modelId="{4D5081C4-29F0-4098-AC3E-8A6147084B6D}" type="parTrans" cxnId="{F6DF67B3-7955-4DA7-AACA-798C7D478B00}">
      <dgm:prSet/>
      <dgm:spPr/>
      <dgm:t>
        <a:bodyPr/>
        <a:lstStyle/>
        <a:p>
          <a:endParaRPr lang="en-US"/>
        </a:p>
      </dgm:t>
    </dgm:pt>
    <dgm:pt modelId="{F7B69C41-E2AF-4D40-9FD6-A7930F940656}" type="sibTrans" cxnId="{F6DF67B3-7955-4DA7-AACA-798C7D478B00}">
      <dgm:prSet/>
      <dgm:spPr/>
      <dgm:t>
        <a:bodyPr/>
        <a:lstStyle/>
        <a:p>
          <a:endParaRPr lang="en-US"/>
        </a:p>
      </dgm:t>
    </dgm:pt>
    <dgm:pt modelId="{D3A5855D-6713-47EB-AF8B-4FA86E409022}">
      <dgm:prSet/>
      <dgm:spPr/>
      <dgm:t>
        <a:bodyPr/>
        <a:lstStyle/>
        <a:p>
          <a:r>
            <a:rPr lang="en-IN"/>
            <a:t>Drop Null values</a:t>
          </a:r>
          <a:endParaRPr lang="en-US"/>
        </a:p>
      </dgm:t>
    </dgm:pt>
    <dgm:pt modelId="{871E66E5-D79D-41C1-A027-D37A9BCF45F8}" type="parTrans" cxnId="{DFB8D8A0-C8CF-4310-970D-40C36C7A412E}">
      <dgm:prSet/>
      <dgm:spPr/>
      <dgm:t>
        <a:bodyPr/>
        <a:lstStyle/>
        <a:p>
          <a:endParaRPr lang="en-US"/>
        </a:p>
      </dgm:t>
    </dgm:pt>
    <dgm:pt modelId="{476556FC-F673-428F-8818-A553B280B31A}" type="sibTrans" cxnId="{DFB8D8A0-C8CF-4310-970D-40C36C7A412E}">
      <dgm:prSet/>
      <dgm:spPr/>
      <dgm:t>
        <a:bodyPr/>
        <a:lstStyle/>
        <a:p>
          <a:endParaRPr lang="en-US"/>
        </a:p>
      </dgm:t>
    </dgm:pt>
    <dgm:pt modelId="{E97BDDC5-0A00-484A-9BAF-27C156153AA4}">
      <dgm:prSet/>
      <dgm:spPr/>
      <dgm:t>
        <a:bodyPr/>
        <a:lstStyle/>
        <a:p>
          <a:r>
            <a:rPr lang="en-IN"/>
            <a:t>Drop Duplicated</a:t>
          </a:r>
          <a:endParaRPr lang="en-US"/>
        </a:p>
      </dgm:t>
    </dgm:pt>
    <dgm:pt modelId="{2BFE7991-B658-4032-B818-59759BE1BEE4}" type="parTrans" cxnId="{55175629-E73D-4D7A-9A5E-623D698AA6E1}">
      <dgm:prSet/>
      <dgm:spPr/>
      <dgm:t>
        <a:bodyPr/>
        <a:lstStyle/>
        <a:p>
          <a:endParaRPr lang="en-US"/>
        </a:p>
      </dgm:t>
    </dgm:pt>
    <dgm:pt modelId="{152EAFE6-E63A-4F6E-BAA6-6D18AD72110D}" type="sibTrans" cxnId="{55175629-E73D-4D7A-9A5E-623D698AA6E1}">
      <dgm:prSet/>
      <dgm:spPr/>
      <dgm:t>
        <a:bodyPr/>
        <a:lstStyle/>
        <a:p>
          <a:endParaRPr lang="en-US"/>
        </a:p>
      </dgm:t>
    </dgm:pt>
    <dgm:pt modelId="{A59690BE-D640-45B4-B8E8-18F466D3720A}">
      <dgm:prSet/>
      <dgm:spPr/>
      <dgm:t>
        <a:bodyPr/>
        <a:lstStyle/>
        <a:p>
          <a:r>
            <a:rPr lang="en-IN"/>
            <a:t>Filter invalid data</a:t>
          </a:r>
          <a:endParaRPr lang="en-US"/>
        </a:p>
      </dgm:t>
    </dgm:pt>
    <dgm:pt modelId="{477053F3-168B-4D53-BF21-3DD3FEB8414B}" type="parTrans" cxnId="{D48001F8-DE81-4C53-800C-9F03C8DF1587}">
      <dgm:prSet/>
      <dgm:spPr/>
      <dgm:t>
        <a:bodyPr/>
        <a:lstStyle/>
        <a:p>
          <a:endParaRPr lang="en-US"/>
        </a:p>
      </dgm:t>
    </dgm:pt>
    <dgm:pt modelId="{B6B58027-C0FA-47B3-89B2-ADF34A040A53}" type="sibTrans" cxnId="{D48001F8-DE81-4C53-800C-9F03C8DF1587}">
      <dgm:prSet/>
      <dgm:spPr/>
      <dgm:t>
        <a:bodyPr/>
        <a:lstStyle/>
        <a:p>
          <a:endParaRPr lang="en-US"/>
        </a:p>
      </dgm:t>
    </dgm:pt>
    <dgm:pt modelId="{2375A6ED-926B-4F31-B125-41DE905DF92E}">
      <dgm:prSet/>
      <dgm:spPr/>
      <dgm:t>
        <a:bodyPr/>
        <a:lstStyle/>
        <a:p>
          <a:r>
            <a:rPr lang="en-IN"/>
            <a:t>Correct the data in Days_Birth and Days_Employed </a:t>
          </a:r>
          <a:endParaRPr lang="en-US"/>
        </a:p>
      </dgm:t>
    </dgm:pt>
    <dgm:pt modelId="{869259D9-8132-4DF8-989A-A5A13C4CC8EA}" type="parTrans" cxnId="{D6BDB6C2-3C75-4366-B325-1717652A92F3}">
      <dgm:prSet/>
      <dgm:spPr/>
      <dgm:t>
        <a:bodyPr/>
        <a:lstStyle/>
        <a:p>
          <a:endParaRPr lang="en-US"/>
        </a:p>
      </dgm:t>
    </dgm:pt>
    <dgm:pt modelId="{58B555D4-A3BA-4B1A-AB7B-6512B35AAB71}" type="sibTrans" cxnId="{D6BDB6C2-3C75-4366-B325-1717652A92F3}">
      <dgm:prSet/>
      <dgm:spPr/>
      <dgm:t>
        <a:bodyPr/>
        <a:lstStyle/>
        <a:p>
          <a:endParaRPr lang="en-US"/>
        </a:p>
      </dgm:t>
    </dgm:pt>
    <dgm:pt modelId="{A31CCC25-9847-4EE7-8D27-A46E30AFF572}">
      <dgm:prSet/>
      <dgm:spPr/>
      <dgm:t>
        <a:bodyPr/>
        <a:lstStyle/>
        <a:p>
          <a:r>
            <a:rPr lang="en-IN"/>
            <a:t>Create a new column Age and Years of Employment</a:t>
          </a:r>
          <a:endParaRPr lang="en-US"/>
        </a:p>
      </dgm:t>
    </dgm:pt>
    <dgm:pt modelId="{013D18C9-D852-4428-A117-10881F7F0BD0}" type="parTrans" cxnId="{F9E26918-B7E3-4B93-8BCA-926EF7A33B15}">
      <dgm:prSet/>
      <dgm:spPr/>
      <dgm:t>
        <a:bodyPr/>
        <a:lstStyle/>
        <a:p>
          <a:endParaRPr lang="en-US"/>
        </a:p>
      </dgm:t>
    </dgm:pt>
    <dgm:pt modelId="{4B94D25F-2794-430B-93AB-93C3350F558C}" type="sibTrans" cxnId="{F9E26918-B7E3-4B93-8BCA-926EF7A33B15}">
      <dgm:prSet/>
      <dgm:spPr/>
      <dgm:t>
        <a:bodyPr/>
        <a:lstStyle/>
        <a:p>
          <a:endParaRPr lang="en-US"/>
        </a:p>
      </dgm:t>
    </dgm:pt>
    <dgm:pt modelId="{376D1EF3-D9AB-4447-B92E-549F22BFB0ED}">
      <dgm:prSet/>
      <dgm:spPr/>
      <dgm:t>
        <a:bodyPr/>
        <a:lstStyle/>
        <a:p>
          <a:r>
            <a:rPr lang="en-IN"/>
            <a:t>Dropping unnecessary columns </a:t>
          </a:r>
          <a:endParaRPr lang="en-US"/>
        </a:p>
      </dgm:t>
    </dgm:pt>
    <dgm:pt modelId="{8F933FA1-70EB-4666-86E2-FE6EECFAD952}" type="parTrans" cxnId="{7A9CD070-A07A-49A5-8475-2D38B2503A09}">
      <dgm:prSet/>
      <dgm:spPr/>
      <dgm:t>
        <a:bodyPr/>
        <a:lstStyle/>
        <a:p>
          <a:endParaRPr lang="en-US"/>
        </a:p>
      </dgm:t>
    </dgm:pt>
    <dgm:pt modelId="{3ABE8183-9C94-4865-AA7E-BE49F6AE2262}" type="sibTrans" cxnId="{7A9CD070-A07A-49A5-8475-2D38B2503A09}">
      <dgm:prSet/>
      <dgm:spPr/>
      <dgm:t>
        <a:bodyPr/>
        <a:lstStyle/>
        <a:p>
          <a:endParaRPr lang="en-US"/>
        </a:p>
      </dgm:t>
    </dgm:pt>
    <dgm:pt modelId="{0551E462-2B09-415D-8F83-7507D4018659}">
      <dgm:prSet/>
      <dgm:spPr/>
      <dgm:t>
        <a:bodyPr/>
        <a:lstStyle/>
        <a:p>
          <a:r>
            <a:rPr lang="en-IN"/>
            <a:t>Load the data in Silverlayer container</a:t>
          </a:r>
          <a:endParaRPr lang="en-US"/>
        </a:p>
      </dgm:t>
    </dgm:pt>
    <dgm:pt modelId="{E4D48967-9809-4C5D-846A-82E9DD8C23DB}" type="parTrans" cxnId="{947D484C-C22E-4C7E-94D5-3C702CFC4989}">
      <dgm:prSet/>
      <dgm:spPr/>
      <dgm:t>
        <a:bodyPr/>
        <a:lstStyle/>
        <a:p>
          <a:endParaRPr lang="en-US"/>
        </a:p>
      </dgm:t>
    </dgm:pt>
    <dgm:pt modelId="{71DEA917-12D5-4CB8-A083-CAD0C4D9AAD9}" type="sibTrans" cxnId="{947D484C-C22E-4C7E-94D5-3C702CFC4989}">
      <dgm:prSet/>
      <dgm:spPr/>
      <dgm:t>
        <a:bodyPr/>
        <a:lstStyle/>
        <a:p>
          <a:endParaRPr lang="en-US"/>
        </a:p>
      </dgm:t>
    </dgm:pt>
    <dgm:pt modelId="{DB11A23A-675F-401E-8C4E-5EC106ADA8F5}" type="pres">
      <dgm:prSet presAssocID="{9E0EDB71-312A-4BEE-BF55-B9F46EA389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8FA628-325B-4E04-A3B7-9C958335AF0D}" type="pres">
      <dgm:prSet presAssocID="{AE1B5FFE-54FE-4633-A556-6C3AEFBD6606}" presName="linNode" presStyleCnt="0"/>
      <dgm:spPr/>
    </dgm:pt>
    <dgm:pt modelId="{E1E476B6-0910-4DA7-8E14-4037008BE100}" type="pres">
      <dgm:prSet presAssocID="{AE1B5FFE-54FE-4633-A556-6C3AEFBD6606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6FCDD6-B46E-4A91-8FF0-EEA0C22DC021}" type="pres">
      <dgm:prSet presAssocID="{F7B69C41-E2AF-4D40-9FD6-A7930F940656}" presName="sp" presStyleCnt="0"/>
      <dgm:spPr/>
    </dgm:pt>
    <dgm:pt modelId="{00208E66-66CD-4BC4-9FEF-B33917CC92B4}" type="pres">
      <dgm:prSet presAssocID="{D3A5855D-6713-47EB-AF8B-4FA86E409022}" presName="linNode" presStyleCnt="0"/>
      <dgm:spPr/>
    </dgm:pt>
    <dgm:pt modelId="{1D66B0EE-664E-4BDD-938A-EC7D39BA8D50}" type="pres">
      <dgm:prSet presAssocID="{D3A5855D-6713-47EB-AF8B-4FA86E409022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FF881-78DF-49B6-90D8-2E2DF6581CF6}" type="pres">
      <dgm:prSet presAssocID="{476556FC-F673-428F-8818-A553B280B31A}" presName="sp" presStyleCnt="0"/>
      <dgm:spPr/>
    </dgm:pt>
    <dgm:pt modelId="{FAFA6145-8A2A-4EA6-8F2F-5B2791E9039F}" type="pres">
      <dgm:prSet presAssocID="{E97BDDC5-0A00-484A-9BAF-27C156153AA4}" presName="linNode" presStyleCnt="0"/>
      <dgm:spPr/>
    </dgm:pt>
    <dgm:pt modelId="{5F0855C8-B6EC-44EE-A333-FFE5E76F454C}" type="pres">
      <dgm:prSet presAssocID="{E97BDDC5-0A00-484A-9BAF-27C156153AA4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6096C7-5F66-4670-B9A3-12219F43E4E5}" type="pres">
      <dgm:prSet presAssocID="{152EAFE6-E63A-4F6E-BAA6-6D18AD72110D}" presName="sp" presStyleCnt="0"/>
      <dgm:spPr/>
    </dgm:pt>
    <dgm:pt modelId="{AF65ADE1-11DE-4FEC-92A6-51ECED60F012}" type="pres">
      <dgm:prSet presAssocID="{A59690BE-D640-45B4-B8E8-18F466D3720A}" presName="linNode" presStyleCnt="0"/>
      <dgm:spPr/>
    </dgm:pt>
    <dgm:pt modelId="{188BD28C-0180-4EE1-8263-7D39E48CD68C}" type="pres">
      <dgm:prSet presAssocID="{A59690BE-D640-45B4-B8E8-18F466D3720A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C6CF7-AB25-41C1-AFB0-2442CBAB12EA}" type="pres">
      <dgm:prSet presAssocID="{B6B58027-C0FA-47B3-89B2-ADF34A040A53}" presName="sp" presStyleCnt="0"/>
      <dgm:spPr/>
    </dgm:pt>
    <dgm:pt modelId="{CAD630DD-15E5-4312-B160-540FC3063D88}" type="pres">
      <dgm:prSet presAssocID="{2375A6ED-926B-4F31-B125-41DE905DF92E}" presName="linNode" presStyleCnt="0"/>
      <dgm:spPr/>
    </dgm:pt>
    <dgm:pt modelId="{9191CFE5-B33E-4FC6-9741-8E79A7CF9040}" type="pres">
      <dgm:prSet presAssocID="{2375A6ED-926B-4F31-B125-41DE905DF92E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235E25-58FE-48A7-9BA2-AEB02479DD5F}" type="pres">
      <dgm:prSet presAssocID="{58B555D4-A3BA-4B1A-AB7B-6512B35AAB71}" presName="sp" presStyleCnt="0"/>
      <dgm:spPr/>
    </dgm:pt>
    <dgm:pt modelId="{0AA269C9-8657-4EDC-B72E-0212A2BDFFA1}" type="pres">
      <dgm:prSet presAssocID="{A31CCC25-9847-4EE7-8D27-A46E30AFF572}" presName="linNode" presStyleCnt="0"/>
      <dgm:spPr/>
    </dgm:pt>
    <dgm:pt modelId="{09AA8B2D-4F52-4413-819C-31431FFB651A}" type="pres">
      <dgm:prSet presAssocID="{A31CCC25-9847-4EE7-8D27-A46E30AFF572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03787B-A85E-4B13-A2BF-0242E7712F30}" type="pres">
      <dgm:prSet presAssocID="{4B94D25F-2794-430B-93AB-93C3350F558C}" presName="sp" presStyleCnt="0"/>
      <dgm:spPr/>
    </dgm:pt>
    <dgm:pt modelId="{1F2B11D6-15C5-48AB-A0C6-0A94CB42B943}" type="pres">
      <dgm:prSet presAssocID="{376D1EF3-D9AB-4447-B92E-549F22BFB0ED}" presName="linNode" presStyleCnt="0"/>
      <dgm:spPr/>
    </dgm:pt>
    <dgm:pt modelId="{CC712EF3-12A4-4693-8EE6-82D1A2B90DE8}" type="pres">
      <dgm:prSet presAssocID="{376D1EF3-D9AB-4447-B92E-549F22BFB0ED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7ECF1-370F-41E2-A775-E0B18D409F1E}" type="pres">
      <dgm:prSet presAssocID="{3ABE8183-9C94-4865-AA7E-BE49F6AE2262}" presName="sp" presStyleCnt="0"/>
      <dgm:spPr/>
    </dgm:pt>
    <dgm:pt modelId="{FAA44F31-05C8-4502-A30F-8F40CBA13209}" type="pres">
      <dgm:prSet presAssocID="{0551E462-2B09-415D-8F83-7507D4018659}" presName="linNode" presStyleCnt="0"/>
      <dgm:spPr/>
    </dgm:pt>
    <dgm:pt modelId="{BA9D3D49-C1BB-461B-B9EF-98C13B2DD8CD}" type="pres">
      <dgm:prSet presAssocID="{0551E462-2B09-415D-8F83-7507D4018659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B877D2-4CB6-4AB2-8ACE-249CB36BF432}" type="presOf" srcId="{2375A6ED-926B-4F31-B125-41DE905DF92E}" destId="{9191CFE5-B33E-4FC6-9741-8E79A7CF9040}" srcOrd="0" destOrd="0" presId="urn:microsoft.com/office/officeart/2005/8/layout/vList5"/>
    <dgm:cxn modelId="{B152D96E-2CFB-4F58-896D-0A149F57E752}" type="presOf" srcId="{D3A5855D-6713-47EB-AF8B-4FA86E409022}" destId="{1D66B0EE-664E-4BDD-938A-EC7D39BA8D50}" srcOrd="0" destOrd="0" presId="urn:microsoft.com/office/officeart/2005/8/layout/vList5"/>
    <dgm:cxn modelId="{D48001F8-DE81-4C53-800C-9F03C8DF1587}" srcId="{9E0EDB71-312A-4BEE-BF55-B9F46EA38949}" destId="{A59690BE-D640-45B4-B8E8-18F466D3720A}" srcOrd="3" destOrd="0" parTransId="{477053F3-168B-4D53-BF21-3DD3FEB8414B}" sibTransId="{B6B58027-C0FA-47B3-89B2-ADF34A040A53}"/>
    <dgm:cxn modelId="{55175629-E73D-4D7A-9A5E-623D698AA6E1}" srcId="{9E0EDB71-312A-4BEE-BF55-B9F46EA38949}" destId="{E97BDDC5-0A00-484A-9BAF-27C156153AA4}" srcOrd="2" destOrd="0" parTransId="{2BFE7991-B658-4032-B818-59759BE1BEE4}" sibTransId="{152EAFE6-E63A-4F6E-BAA6-6D18AD72110D}"/>
    <dgm:cxn modelId="{DFB8D8A0-C8CF-4310-970D-40C36C7A412E}" srcId="{9E0EDB71-312A-4BEE-BF55-B9F46EA38949}" destId="{D3A5855D-6713-47EB-AF8B-4FA86E409022}" srcOrd="1" destOrd="0" parTransId="{871E66E5-D79D-41C1-A027-D37A9BCF45F8}" sibTransId="{476556FC-F673-428F-8818-A553B280B31A}"/>
    <dgm:cxn modelId="{A7B142D6-8834-4D09-8791-712441CF5069}" type="presOf" srcId="{376D1EF3-D9AB-4447-B92E-549F22BFB0ED}" destId="{CC712EF3-12A4-4693-8EE6-82D1A2B90DE8}" srcOrd="0" destOrd="0" presId="urn:microsoft.com/office/officeart/2005/8/layout/vList5"/>
    <dgm:cxn modelId="{F6DF67B3-7955-4DA7-AACA-798C7D478B00}" srcId="{9E0EDB71-312A-4BEE-BF55-B9F46EA38949}" destId="{AE1B5FFE-54FE-4633-A556-6C3AEFBD6606}" srcOrd="0" destOrd="0" parTransId="{4D5081C4-29F0-4098-AC3E-8A6147084B6D}" sibTransId="{F7B69C41-E2AF-4D40-9FD6-A7930F940656}"/>
    <dgm:cxn modelId="{F9E26918-B7E3-4B93-8BCA-926EF7A33B15}" srcId="{9E0EDB71-312A-4BEE-BF55-B9F46EA38949}" destId="{A31CCC25-9847-4EE7-8D27-A46E30AFF572}" srcOrd="5" destOrd="0" parTransId="{013D18C9-D852-4428-A117-10881F7F0BD0}" sibTransId="{4B94D25F-2794-430B-93AB-93C3350F558C}"/>
    <dgm:cxn modelId="{6202F8AD-98D4-4C4C-9C38-98897F008815}" type="presOf" srcId="{E97BDDC5-0A00-484A-9BAF-27C156153AA4}" destId="{5F0855C8-B6EC-44EE-A333-FFE5E76F454C}" srcOrd="0" destOrd="0" presId="urn:microsoft.com/office/officeart/2005/8/layout/vList5"/>
    <dgm:cxn modelId="{965C2AF8-5507-4BAB-8FDC-9BC564CD5ECC}" type="presOf" srcId="{AE1B5FFE-54FE-4633-A556-6C3AEFBD6606}" destId="{E1E476B6-0910-4DA7-8E14-4037008BE100}" srcOrd="0" destOrd="0" presId="urn:microsoft.com/office/officeart/2005/8/layout/vList5"/>
    <dgm:cxn modelId="{B3995A4B-0029-414D-90F3-FC664C7BDA89}" type="presOf" srcId="{A59690BE-D640-45B4-B8E8-18F466D3720A}" destId="{188BD28C-0180-4EE1-8263-7D39E48CD68C}" srcOrd="0" destOrd="0" presId="urn:microsoft.com/office/officeart/2005/8/layout/vList5"/>
    <dgm:cxn modelId="{947D484C-C22E-4C7E-94D5-3C702CFC4989}" srcId="{9E0EDB71-312A-4BEE-BF55-B9F46EA38949}" destId="{0551E462-2B09-415D-8F83-7507D4018659}" srcOrd="7" destOrd="0" parTransId="{E4D48967-9809-4C5D-846A-82E9DD8C23DB}" sibTransId="{71DEA917-12D5-4CB8-A083-CAD0C4D9AAD9}"/>
    <dgm:cxn modelId="{A7C2C3F3-DB37-4A39-BED1-8D6AB2BC30DC}" type="presOf" srcId="{A31CCC25-9847-4EE7-8D27-A46E30AFF572}" destId="{09AA8B2D-4F52-4413-819C-31431FFB651A}" srcOrd="0" destOrd="0" presId="urn:microsoft.com/office/officeart/2005/8/layout/vList5"/>
    <dgm:cxn modelId="{711DDE63-A75E-4898-95A3-79975592B8B7}" type="presOf" srcId="{0551E462-2B09-415D-8F83-7507D4018659}" destId="{BA9D3D49-C1BB-461B-B9EF-98C13B2DD8CD}" srcOrd="0" destOrd="0" presId="urn:microsoft.com/office/officeart/2005/8/layout/vList5"/>
    <dgm:cxn modelId="{7A9CD070-A07A-49A5-8475-2D38B2503A09}" srcId="{9E0EDB71-312A-4BEE-BF55-B9F46EA38949}" destId="{376D1EF3-D9AB-4447-B92E-549F22BFB0ED}" srcOrd="6" destOrd="0" parTransId="{8F933FA1-70EB-4666-86E2-FE6EECFAD952}" sibTransId="{3ABE8183-9C94-4865-AA7E-BE49F6AE2262}"/>
    <dgm:cxn modelId="{D6BDB6C2-3C75-4366-B325-1717652A92F3}" srcId="{9E0EDB71-312A-4BEE-BF55-B9F46EA38949}" destId="{2375A6ED-926B-4F31-B125-41DE905DF92E}" srcOrd="4" destOrd="0" parTransId="{869259D9-8132-4DF8-989A-A5A13C4CC8EA}" sibTransId="{58B555D4-A3BA-4B1A-AB7B-6512B35AAB71}"/>
    <dgm:cxn modelId="{DC6286D8-C06A-41A8-BA05-A54B86216C91}" type="presOf" srcId="{9E0EDB71-312A-4BEE-BF55-B9F46EA38949}" destId="{DB11A23A-675F-401E-8C4E-5EC106ADA8F5}" srcOrd="0" destOrd="0" presId="urn:microsoft.com/office/officeart/2005/8/layout/vList5"/>
    <dgm:cxn modelId="{5FDFB51D-83DB-4000-8418-408ACDFA4E55}" type="presParOf" srcId="{DB11A23A-675F-401E-8C4E-5EC106ADA8F5}" destId="{9A8FA628-325B-4E04-A3B7-9C958335AF0D}" srcOrd="0" destOrd="0" presId="urn:microsoft.com/office/officeart/2005/8/layout/vList5"/>
    <dgm:cxn modelId="{F571AF93-6395-4687-93DD-71889A111018}" type="presParOf" srcId="{9A8FA628-325B-4E04-A3B7-9C958335AF0D}" destId="{E1E476B6-0910-4DA7-8E14-4037008BE100}" srcOrd="0" destOrd="0" presId="urn:microsoft.com/office/officeart/2005/8/layout/vList5"/>
    <dgm:cxn modelId="{B0F2F355-CA8A-45BF-85AA-931528624D7F}" type="presParOf" srcId="{DB11A23A-675F-401E-8C4E-5EC106ADA8F5}" destId="{D66FCDD6-B46E-4A91-8FF0-EEA0C22DC021}" srcOrd="1" destOrd="0" presId="urn:microsoft.com/office/officeart/2005/8/layout/vList5"/>
    <dgm:cxn modelId="{92BCB749-29D6-45DA-8E85-415212F07D5C}" type="presParOf" srcId="{DB11A23A-675F-401E-8C4E-5EC106ADA8F5}" destId="{00208E66-66CD-4BC4-9FEF-B33917CC92B4}" srcOrd="2" destOrd="0" presId="urn:microsoft.com/office/officeart/2005/8/layout/vList5"/>
    <dgm:cxn modelId="{6E424314-059D-4B24-ACE2-D378ADFDECF5}" type="presParOf" srcId="{00208E66-66CD-4BC4-9FEF-B33917CC92B4}" destId="{1D66B0EE-664E-4BDD-938A-EC7D39BA8D50}" srcOrd="0" destOrd="0" presId="urn:microsoft.com/office/officeart/2005/8/layout/vList5"/>
    <dgm:cxn modelId="{997645ED-0CB2-4EE1-ACC4-8241C672086E}" type="presParOf" srcId="{DB11A23A-675F-401E-8C4E-5EC106ADA8F5}" destId="{884FF881-78DF-49B6-90D8-2E2DF6581CF6}" srcOrd="3" destOrd="0" presId="urn:microsoft.com/office/officeart/2005/8/layout/vList5"/>
    <dgm:cxn modelId="{8CAEB9C7-E0B8-44A4-B3E1-B189AD317FBF}" type="presParOf" srcId="{DB11A23A-675F-401E-8C4E-5EC106ADA8F5}" destId="{FAFA6145-8A2A-4EA6-8F2F-5B2791E9039F}" srcOrd="4" destOrd="0" presId="urn:microsoft.com/office/officeart/2005/8/layout/vList5"/>
    <dgm:cxn modelId="{D422C71D-E3FA-4205-8796-DF3DBECA5AD8}" type="presParOf" srcId="{FAFA6145-8A2A-4EA6-8F2F-5B2791E9039F}" destId="{5F0855C8-B6EC-44EE-A333-FFE5E76F454C}" srcOrd="0" destOrd="0" presId="urn:microsoft.com/office/officeart/2005/8/layout/vList5"/>
    <dgm:cxn modelId="{588B5CBB-BEF1-4001-A71F-0370F4A5CBF3}" type="presParOf" srcId="{DB11A23A-675F-401E-8C4E-5EC106ADA8F5}" destId="{DB6096C7-5F66-4670-B9A3-12219F43E4E5}" srcOrd="5" destOrd="0" presId="urn:microsoft.com/office/officeart/2005/8/layout/vList5"/>
    <dgm:cxn modelId="{A3599AB7-3C50-42F7-980A-BCCD9744963C}" type="presParOf" srcId="{DB11A23A-675F-401E-8C4E-5EC106ADA8F5}" destId="{AF65ADE1-11DE-4FEC-92A6-51ECED60F012}" srcOrd="6" destOrd="0" presId="urn:microsoft.com/office/officeart/2005/8/layout/vList5"/>
    <dgm:cxn modelId="{DF8FAAE9-FDB3-4077-9D78-FECAC679FF4A}" type="presParOf" srcId="{AF65ADE1-11DE-4FEC-92A6-51ECED60F012}" destId="{188BD28C-0180-4EE1-8263-7D39E48CD68C}" srcOrd="0" destOrd="0" presId="urn:microsoft.com/office/officeart/2005/8/layout/vList5"/>
    <dgm:cxn modelId="{96B492E5-4A9C-4CCF-862D-90785D12EBBE}" type="presParOf" srcId="{DB11A23A-675F-401E-8C4E-5EC106ADA8F5}" destId="{E82C6CF7-AB25-41C1-AFB0-2442CBAB12EA}" srcOrd="7" destOrd="0" presId="urn:microsoft.com/office/officeart/2005/8/layout/vList5"/>
    <dgm:cxn modelId="{431ADB15-0B1D-4649-B442-EDC4128BCA55}" type="presParOf" srcId="{DB11A23A-675F-401E-8C4E-5EC106ADA8F5}" destId="{CAD630DD-15E5-4312-B160-540FC3063D88}" srcOrd="8" destOrd="0" presId="urn:microsoft.com/office/officeart/2005/8/layout/vList5"/>
    <dgm:cxn modelId="{33A51557-CE17-434F-A1C0-3CC26699E778}" type="presParOf" srcId="{CAD630DD-15E5-4312-B160-540FC3063D88}" destId="{9191CFE5-B33E-4FC6-9741-8E79A7CF9040}" srcOrd="0" destOrd="0" presId="urn:microsoft.com/office/officeart/2005/8/layout/vList5"/>
    <dgm:cxn modelId="{35DF5025-287F-496C-A7A9-9A17CA62919B}" type="presParOf" srcId="{DB11A23A-675F-401E-8C4E-5EC106ADA8F5}" destId="{E0235E25-58FE-48A7-9BA2-AEB02479DD5F}" srcOrd="9" destOrd="0" presId="urn:microsoft.com/office/officeart/2005/8/layout/vList5"/>
    <dgm:cxn modelId="{2C579744-8A88-4B51-8A32-BF5F887E92FC}" type="presParOf" srcId="{DB11A23A-675F-401E-8C4E-5EC106ADA8F5}" destId="{0AA269C9-8657-4EDC-B72E-0212A2BDFFA1}" srcOrd="10" destOrd="0" presId="urn:microsoft.com/office/officeart/2005/8/layout/vList5"/>
    <dgm:cxn modelId="{B5C35FE1-E290-4219-960F-7D3A3AA0F17A}" type="presParOf" srcId="{0AA269C9-8657-4EDC-B72E-0212A2BDFFA1}" destId="{09AA8B2D-4F52-4413-819C-31431FFB651A}" srcOrd="0" destOrd="0" presId="urn:microsoft.com/office/officeart/2005/8/layout/vList5"/>
    <dgm:cxn modelId="{E840C009-CDE8-4674-BCE3-4F191BA41CC9}" type="presParOf" srcId="{DB11A23A-675F-401E-8C4E-5EC106ADA8F5}" destId="{EF03787B-A85E-4B13-A2BF-0242E7712F30}" srcOrd="11" destOrd="0" presId="urn:microsoft.com/office/officeart/2005/8/layout/vList5"/>
    <dgm:cxn modelId="{83092578-502C-430C-93F9-24B0E47805AE}" type="presParOf" srcId="{DB11A23A-675F-401E-8C4E-5EC106ADA8F5}" destId="{1F2B11D6-15C5-48AB-A0C6-0A94CB42B943}" srcOrd="12" destOrd="0" presId="urn:microsoft.com/office/officeart/2005/8/layout/vList5"/>
    <dgm:cxn modelId="{62411998-5F1D-4AF2-AA38-BF87A35D1EEB}" type="presParOf" srcId="{1F2B11D6-15C5-48AB-A0C6-0A94CB42B943}" destId="{CC712EF3-12A4-4693-8EE6-82D1A2B90DE8}" srcOrd="0" destOrd="0" presId="urn:microsoft.com/office/officeart/2005/8/layout/vList5"/>
    <dgm:cxn modelId="{72DAB73B-AB07-43E0-B4F1-AE85366B80A3}" type="presParOf" srcId="{DB11A23A-675F-401E-8C4E-5EC106ADA8F5}" destId="{11F7ECF1-370F-41E2-A775-E0B18D409F1E}" srcOrd="13" destOrd="0" presId="urn:microsoft.com/office/officeart/2005/8/layout/vList5"/>
    <dgm:cxn modelId="{0CEAF6AB-3EB9-4046-86C2-4E7ED80E3D0B}" type="presParOf" srcId="{DB11A23A-675F-401E-8C4E-5EC106ADA8F5}" destId="{FAA44F31-05C8-4502-A30F-8F40CBA13209}" srcOrd="14" destOrd="0" presId="urn:microsoft.com/office/officeart/2005/8/layout/vList5"/>
    <dgm:cxn modelId="{1DD3C108-8CCB-4FB9-B9D5-A65C396B30E7}" type="presParOf" srcId="{FAA44F31-05C8-4502-A30F-8F40CBA13209}" destId="{BA9D3D49-C1BB-461B-B9EF-98C13B2DD8C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8D1251-9442-4230-AC26-9DEEBE2924E2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24D94A-D08C-4DED-BAF9-7E4DEF8E2EC8}">
      <dgm:prSet/>
      <dgm:spPr/>
      <dgm:t>
        <a:bodyPr/>
        <a:lstStyle/>
        <a:p>
          <a:r>
            <a:rPr lang="en-US" dirty="0"/>
            <a:t>Extract</a:t>
          </a:r>
        </a:p>
      </dgm:t>
    </dgm:pt>
    <dgm:pt modelId="{ED0DBD0F-BD23-4D99-958F-5D643C059B58}" type="parTrans" cxnId="{C0267C71-944E-427B-A3F2-C5A98BE58C0D}">
      <dgm:prSet/>
      <dgm:spPr/>
      <dgm:t>
        <a:bodyPr/>
        <a:lstStyle/>
        <a:p>
          <a:endParaRPr lang="en-US"/>
        </a:p>
      </dgm:t>
    </dgm:pt>
    <dgm:pt modelId="{FE0BC192-1486-4C09-BE7B-349134905352}" type="sibTrans" cxnId="{C0267C71-944E-427B-A3F2-C5A98BE58C0D}">
      <dgm:prSet/>
      <dgm:spPr/>
      <dgm:t>
        <a:bodyPr/>
        <a:lstStyle/>
        <a:p>
          <a:endParaRPr lang="en-US"/>
        </a:p>
      </dgm:t>
    </dgm:pt>
    <dgm:pt modelId="{A019C0DB-47A8-4F63-86F7-DE9DD7754C3E}">
      <dgm:prSet/>
      <dgm:spPr/>
      <dgm:t>
        <a:bodyPr/>
        <a:lstStyle/>
        <a:p>
          <a:r>
            <a:rPr lang="en-US" dirty="0"/>
            <a:t>Read data from </a:t>
          </a:r>
          <a:r>
            <a:rPr lang="en-US" dirty="0" err="1"/>
            <a:t>Silverlayer</a:t>
          </a:r>
          <a:endParaRPr lang="en-US" dirty="0"/>
        </a:p>
      </dgm:t>
    </dgm:pt>
    <dgm:pt modelId="{377B9F2E-E31C-43D1-8D60-2063ABAEC81C}" type="parTrans" cxnId="{B6EBD472-DCF0-4213-AFDC-06D926EAE1CB}">
      <dgm:prSet/>
      <dgm:spPr/>
      <dgm:t>
        <a:bodyPr/>
        <a:lstStyle/>
        <a:p>
          <a:endParaRPr lang="en-US"/>
        </a:p>
      </dgm:t>
    </dgm:pt>
    <dgm:pt modelId="{D8BC4818-1CDF-404A-8B6E-EC1BDAB8AFE1}" type="sibTrans" cxnId="{B6EBD472-DCF0-4213-AFDC-06D926EAE1CB}">
      <dgm:prSet/>
      <dgm:spPr/>
      <dgm:t>
        <a:bodyPr/>
        <a:lstStyle/>
        <a:p>
          <a:endParaRPr lang="en-US"/>
        </a:p>
      </dgm:t>
    </dgm:pt>
    <dgm:pt modelId="{587C30FE-C301-460D-AEAE-E4BD2C8CEC75}">
      <dgm:prSet/>
      <dgm:spPr/>
      <dgm:t>
        <a:bodyPr/>
        <a:lstStyle/>
        <a:p>
          <a:r>
            <a:rPr lang="en-US"/>
            <a:t>Perform</a:t>
          </a:r>
        </a:p>
      </dgm:t>
    </dgm:pt>
    <dgm:pt modelId="{7C621926-6B90-448D-8A82-07A73723621F}" type="parTrans" cxnId="{38E0CBE4-A423-47DC-8D34-82C149BA62A8}">
      <dgm:prSet/>
      <dgm:spPr/>
      <dgm:t>
        <a:bodyPr/>
        <a:lstStyle/>
        <a:p>
          <a:endParaRPr lang="en-US"/>
        </a:p>
      </dgm:t>
    </dgm:pt>
    <dgm:pt modelId="{F1E948A5-4D65-46FC-AD17-6837BF6BB2EC}" type="sibTrans" cxnId="{38E0CBE4-A423-47DC-8D34-82C149BA62A8}">
      <dgm:prSet/>
      <dgm:spPr/>
      <dgm:t>
        <a:bodyPr/>
        <a:lstStyle/>
        <a:p>
          <a:endParaRPr lang="en-US"/>
        </a:p>
      </dgm:t>
    </dgm:pt>
    <dgm:pt modelId="{13B50E7D-30B5-4E07-AC65-835D6454ADDF}">
      <dgm:prSet/>
      <dgm:spPr/>
      <dgm:t>
        <a:bodyPr/>
        <a:lstStyle/>
        <a:p>
          <a:r>
            <a:rPr lang="en-US"/>
            <a:t>Perform a join operation to combine the 2 datasets</a:t>
          </a:r>
          <a:br>
            <a:rPr lang="en-US"/>
          </a:br>
          <a:r>
            <a:rPr lang="en-US"/>
            <a:t>on the common column ID</a:t>
          </a:r>
        </a:p>
      </dgm:t>
    </dgm:pt>
    <dgm:pt modelId="{66CDB200-48B3-47BF-B427-57F731019F33}" type="parTrans" cxnId="{DB94E96E-4E5B-4F10-84E9-4E8B2D59AE81}">
      <dgm:prSet/>
      <dgm:spPr/>
      <dgm:t>
        <a:bodyPr/>
        <a:lstStyle/>
        <a:p>
          <a:endParaRPr lang="en-US"/>
        </a:p>
      </dgm:t>
    </dgm:pt>
    <dgm:pt modelId="{76AB4DBD-BE54-47E5-B38A-9279A95422F2}" type="sibTrans" cxnId="{DB94E96E-4E5B-4F10-84E9-4E8B2D59AE81}">
      <dgm:prSet/>
      <dgm:spPr/>
      <dgm:t>
        <a:bodyPr/>
        <a:lstStyle/>
        <a:p>
          <a:endParaRPr lang="en-US"/>
        </a:p>
      </dgm:t>
    </dgm:pt>
    <dgm:pt modelId="{3CA7618E-1004-47CC-80EF-673AD4F1B838}">
      <dgm:prSet/>
      <dgm:spPr/>
      <dgm:t>
        <a:bodyPr/>
        <a:lstStyle/>
        <a:p>
          <a:r>
            <a:rPr lang="en-US"/>
            <a:t>Load</a:t>
          </a:r>
        </a:p>
      </dgm:t>
    </dgm:pt>
    <dgm:pt modelId="{878C8DB2-16EB-4B9A-A1B2-D91D451F699B}" type="parTrans" cxnId="{A14F4F2B-1447-4210-8082-22E26AFF1052}">
      <dgm:prSet/>
      <dgm:spPr/>
      <dgm:t>
        <a:bodyPr/>
        <a:lstStyle/>
        <a:p>
          <a:endParaRPr lang="en-US"/>
        </a:p>
      </dgm:t>
    </dgm:pt>
    <dgm:pt modelId="{65285C66-FB39-45B7-BC74-DCBBDA549D7F}" type="sibTrans" cxnId="{A14F4F2B-1447-4210-8082-22E26AFF1052}">
      <dgm:prSet/>
      <dgm:spPr/>
      <dgm:t>
        <a:bodyPr/>
        <a:lstStyle/>
        <a:p>
          <a:endParaRPr lang="en-US"/>
        </a:p>
      </dgm:t>
    </dgm:pt>
    <dgm:pt modelId="{68B7C1E6-812E-40EF-81DB-573AEA45A435}">
      <dgm:prSet/>
      <dgm:spPr/>
      <dgm:t>
        <a:bodyPr/>
        <a:lstStyle/>
        <a:p>
          <a:r>
            <a:rPr lang="en-US"/>
            <a:t>Load the data in Goldlayer container</a:t>
          </a:r>
        </a:p>
      </dgm:t>
    </dgm:pt>
    <dgm:pt modelId="{2E637D81-4886-4411-BB2C-3B80A093E5F3}" type="parTrans" cxnId="{D35D501C-2ACD-4DCD-8913-D28183D7D322}">
      <dgm:prSet/>
      <dgm:spPr/>
      <dgm:t>
        <a:bodyPr/>
        <a:lstStyle/>
        <a:p>
          <a:endParaRPr lang="en-US"/>
        </a:p>
      </dgm:t>
    </dgm:pt>
    <dgm:pt modelId="{103512A8-3C0A-4971-BD82-A4F3086C06C5}" type="sibTrans" cxnId="{D35D501C-2ACD-4DCD-8913-D28183D7D322}">
      <dgm:prSet/>
      <dgm:spPr/>
      <dgm:t>
        <a:bodyPr/>
        <a:lstStyle/>
        <a:p>
          <a:endParaRPr lang="en-US"/>
        </a:p>
      </dgm:t>
    </dgm:pt>
    <dgm:pt modelId="{8988A455-4D33-4EA5-B4A9-516F1D91F579}" type="pres">
      <dgm:prSet presAssocID="{698D1251-9442-4230-AC26-9DEEBE2924E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6283E7-887C-4718-8DA5-2B09C668BA5C}" type="pres">
      <dgm:prSet presAssocID="{F624D94A-D08C-4DED-BAF9-7E4DEF8E2EC8}" presName="linNode" presStyleCnt="0"/>
      <dgm:spPr/>
    </dgm:pt>
    <dgm:pt modelId="{3505D292-0911-43B4-BF74-F9CFE20963E1}" type="pres">
      <dgm:prSet presAssocID="{F624D94A-D08C-4DED-BAF9-7E4DEF8E2EC8}" presName="parentText" presStyleLbl="alignNode1" presStyleIdx="0" presStyleCnt="3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C9936A84-4942-46CF-B1B7-B637E50226CD}" type="pres">
      <dgm:prSet presAssocID="{F624D94A-D08C-4DED-BAF9-7E4DEF8E2EC8}" presName="descendantText" presStyleLbl="alignAccFollowNode1" presStyleIdx="0" presStyleCnt="3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28B9CDF2-A9BB-485E-9809-4EE75275A492}" type="pres">
      <dgm:prSet presAssocID="{FE0BC192-1486-4C09-BE7B-349134905352}" presName="sp" presStyleCnt="0"/>
      <dgm:spPr/>
    </dgm:pt>
    <dgm:pt modelId="{75EA7419-0D01-43FB-89EB-9DE942B3B260}" type="pres">
      <dgm:prSet presAssocID="{587C30FE-C301-460D-AEAE-E4BD2C8CEC75}" presName="linNode" presStyleCnt="0"/>
      <dgm:spPr/>
    </dgm:pt>
    <dgm:pt modelId="{D463B81B-D7E6-4C64-AA9A-69F33A30D131}" type="pres">
      <dgm:prSet presAssocID="{587C30FE-C301-460D-AEAE-E4BD2C8CEC75}" presName="parentText" presStyleLbl="alignNode1" presStyleIdx="1" presStyleCnt="3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A664D0DF-E89F-47FF-8BD2-7E276EDFFEED}" type="pres">
      <dgm:prSet presAssocID="{587C30FE-C301-460D-AEAE-E4BD2C8CEC75}" presName="descendantText" presStyleLbl="alignAccFollowNode1" presStyleIdx="1" presStyleCnt="3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F7157516-C44A-4225-8B2E-0FAEBFE538E3}" type="pres">
      <dgm:prSet presAssocID="{F1E948A5-4D65-46FC-AD17-6837BF6BB2EC}" presName="sp" presStyleCnt="0"/>
      <dgm:spPr/>
    </dgm:pt>
    <dgm:pt modelId="{B0A1982D-7D0B-4F53-A4F9-B2DAAC53F125}" type="pres">
      <dgm:prSet presAssocID="{3CA7618E-1004-47CC-80EF-673AD4F1B838}" presName="linNode" presStyleCnt="0"/>
      <dgm:spPr/>
    </dgm:pt>
    <dgm:pt modelId="{F5360EAB-A990-4DA4-9849-470DE2801262}" type="pres">
      <dgm:prSet presAssocID="{3CA7618E-1004-47CC-80EF-673AD4F1B838}" presName="parentText" presStyleLbl="alignNode1" presStyleIdx="2" presStyleCnt="3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6557C66B-A781-4F07-A6CA-5B0F3ED467A3}" type="pres">
      <dgm:prSet presAssocID="{3CA7618E-1004-47CC-80EF-673AD4F1B838}" presName="descendantText" presStyleLbl="alignAccFollowNode1" presStyleIdx="2" presStyleCnt="3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</dgm:ptLst>
  <dgm:cxnLst>
    <dgm:cxn modelId="{4CDD16A2-9D44-43B2-B6A8-1DD4B054EE39}" type="presOf" srcId="{13B50E7D-30B5-4E07-AC65-835D6454ADDF}" destId="{A664D0DF-E89F-47FF-8BD2-7E276EDFFEED}" srcOrd="0" destOrd="0" presId="urn:microsoft.com/office/officeart/2016/7/layout/VerticalSolidActionList"/>
    <dgm:cxn modelId="{1048D237-BE77-4464-9A55-0B5652AD13B3}" type="presOf" srcId="{587C30FE-C301-460D-AEAE-E4BD2C8CEC75}" destId="{D463B81B-D7E6-4C64-AA9A-69F33A30D131}" srcOrd="0" destOrd="0" presId="urn:microsoft.com/office/officeart/2016/7/layout/VerticalSolidActionList"/>
    <dgm:cxn modelId="{38E0CBE4-A423-47DC-8D34-82C149BA62A8}" srcId="{698D1251-9442-4230-AC26-9DEEBE2924E2}" destId="{587C30FE-C301-460D-AEAE-E4BD2C8CEC75}" srcOrd="1" destOrd="0" parTransId="{7C621926-6B90-448D-8A82-07A73723621F}" sibTransId="{F1E948A5-4D65-46FC-AD17-6837BF6BB2EC}"/>
    <dgm:cxn modelId="{D35D501C-2ACD-4DCD-8913-D28183D7D322}" srcId="{3CA7618E-1004-47CC-80EF-673AD4F1B838}" destId="{68B7C1E6-812E-40EF-81DB-573AEA45A435}" srcOrd="0" destOrd="0" parTransId="{2E637D81-4886-4411-BB2C-3B80A093E5F3}" sibTransId="{103512A8-3C0A-4971-BD82-A4F3086C06C5}"/>
    <dgm:cxn modelId="{15F6E98A-293F-4C32-956B-819E26EBB7F8}" type="presOf" srcId="{A019C0DB-47A8-4F63-86F7-DE9DD7754C3E}" destId="{C9936A84-4942-46CF-B1B7-B637E50226CD}" srcOrd="0" destOrd="0" presId="urn:microsoft.com/office/officeart/2016/7/layout/VerticalSolidActionList"/>
    <dgm:cxn modelId="{1E83722E-2DCD-4C0D-A40D-A5CC6F4AC807}" type="presOf" srcId="{F624D94A-D08C-4DED-BAF9-7E4DEF8E2EC8}" destId="{3505D292-0911-43B4-BF74-F9CFE20963E1}" srcOrd="0" destOrd="0" presId="urn:microsoft.com/office/officeart/2016/7/layout/VerticalSolidActionList"/>
    <dgm:cxn modelId="{C0267C71-944E-427B-A3F2-C5A98BE58C0D}" srcId="{698D1251-9442-4230-AC26-9DEEBE2924E2}" destId="{F624D94A-D08C-4DED-BAF9-7E4DEF8E2EC8}" srcOrd="0" destOrd="0" parTransId="{ED0DBD0F-BD23-4D99-958F-5D643C059B58}" sibTransId="{FE0BC192-1486-4C09-BE7B-349134905352}"/>
    <dgm:cxn modelId="{A14F4F2B-1447-4210-8082-22E26AFF1052}" srcId="{698D1251-9442-4230-AC26-9DEEBE2924E2}" destId="{3CA7618E-1004-47CC-80EF-673AD4F1B838}" srcOrd="2" destOrd="0" parTransId="{878C8DB2-16EB-4B9A-A1B2-D91D451F699B}" sibTransId="{65285C66-FB39-45B7-BC74-DCBBDA549D7F}"/>
    <dgm:cxn modelId="{2CF8C9E0-F40C-4158-95CA-89EA105998B5}" type="presOf" srcId="{3CA7618E-1004-47CC-80EF-673AD4F1B838}" destId="{F5360EAB-A990-4DA4-9849-470DE2801262}" srcOrd="0" destOrd="0" presId="urn:microsoft.com/office/officeart/2016/7/layout/VerticalSolidActionList"/>
    <dgm:cxn modelId="{DB94E96E-4E5B-4F10-84E9-4E8B2D59AE81}" srcId="{587C30FE-C301-460D-AEAE-E4BD2C8CEC75}" destId="{13B50E7D-30B5-4E07-AC65-835D6454ADDF}" srcOrd="0" destOrd="0" parTransId="{66CDB200-48B3-47BF-B427-57F731019F33}" sibTransId="{76AB4DBD-BE54-47E5-B38A-9279A95422F2}"/>
    <dgm:cxn modelId="{B6EBD472-DCF0-4213-AFDC-06D926EAE1CB}" srcId="{F624D94A-D08C-4DED-BAF9-7E4DEF8E2EC8}" destId="{A019C0DB-47A8-4F63-86F7-DE9DD7754C3E}" srcOrd="0" destOrd="0" parTransId="{377B9F2E-E31C-43D1-8D60-2063ABAEC81C}" sibTransId="{D8BC4818-1CDF-404A-8B6E-EC1BDAB8AFE1}"/>
    <dgm:cxn modelId="{72B1BA33-89ED-4E66-A0E9-54CDA729ECDD}" type="presOf" srcId="{68B7C1E6-812E-40EF-81DB-573AEA45A435}" destId="{6557C66B-A781-4F07-A6CA-5B0F3ED467A3}" srcOrd="0" destOrd="0" presId="urn:microsoft.com/office/officeart/2016/7/layout/VerticalSolidActionList"/>
    <dgm:cxn modelId="{0AB73766-7906-4A74-80BD-B4602239293F}" type="presOf" srcId="{698D1251-9442-4230-AC26-9DEEBE2924E2}" destId="{8988A455-4D33-4EA5-B4A9-516F1D91F579}" srcOrd="0" destOrd="0" presId="urn:microsoft.com/office/officeart/2016/7/layout/VerticalSolidActionList"/>
    <dgm:cxn modelId="{0B01551D-9E35-4B18-AA4F-C19EE3CB0585}" type="presParOf" srcId="{8988A455-4D33-4EA5-B4A9-516F1D91F579}" destId="{6D6283E7-887C-4718-8DA5-2B09C668BA5C}" srcOrd="0" destOrd="0" presId="urn:microsoft.com/office/officeart/2016/7/layout/VerticalSolidActionList"/>
    <dgm:cxn modelId="{BDED2374-820B-48E2-88D9-513B4773FD54}" type="presParOf" srcId="{6D6283E7-887C-4718-8DA5-2B09C668BA5C}" destId="{3505D292-0911-43B4-BF74-F9CFE20963E1}" srcOrd="0" destOrd="0" presId="urn:microsoft.com/office/officeart/2016/7/layout/VerticalSolidActionList"/>
    <dgm:cxn modelId="{F398AA42-212A-4368-9BBF-00E67C9144E1}" type="presParOf" srcId="{6D6283E7-887C-4718-8DA5-2B09C668BA5C}" destId="{C9936A84-4942-46CF-B1B7-B637E50226CD}" srcOrd="1" destOrd="0" presId="urn:microsoft.com/office/officeart/2016/7/layout/VerticalSolidActionList"/>
    <dgm:cxn modelId="{507D083A-4755-4D13-AECD-E94AAD1BDE89}" type="presParOf" srcId="{8988A455-4D33-4EA5-B4A9-516F1D91F579}" destId="{28B9CDF2-A9BB-485E-9809-4EE75275A492}" srcOrd="1" destOrd="0" presId="urn:microsoft.com/office/officeart/2016/7/layout/VerticalSolidActionList"/>
    <dgm:cxn modelId="{A2CCABFE-5AF5-4C5B-8D54-BF1112B89629}" type="presParOf" srcId="{8988A455-4D33-4EA5-B4A9-516F1D91F579}" destId="{75EA7419-0D01-43FB-89EB-9DE942B3B260}" srcOrd="2" destOrd="0" presId="urn:microsoft.com/office/officeart/2016/7/layout/VerticalSolidActionList"/>
    <dgm:cxn modelId="{FD0B7E52-504D-49F1-B89E-A2A2E44F96BD}" type="presParOf" srcId="{75EA7419-0D01-43FB-89EB-9DE942B3B260}" destId="{D463B81B-D7E6-4C64-AA9A-69F33A30D131}" srcOrd="0" destOrd="0" presId="urn:microsoft.com/office/officeart/2016/7/layout/VerticalSolidActionList"/>
    <dgm:cxn modelId="{DABEF22A-8D24-4563-8D26-FEE6C53B6D3A}" type="presParOf" srcId="{75EA7419-0D01-43FB-89EB-9DE942B3B260}" destId="{A664D0DF-E89F-47FF-8BD2-7E276EDFFEED}" srcOrd="1" destOrd="0" presId="urn:microsoft.com/office/officeart/2016/7/layout/VerticalSolidActionList"/>
    <dgm:cxn modelId="{AE472DCD-ACBB-4A00-AD73-EFEEBE566336}" type="presParOf" srcId="{8988A455-4D33-4EA5-B4A9-516F1D91F579}" destId="{F7157516-C44A-4225-8B2E-0FAEBFE538E3}" srcOrd="3" destOrd="0" presId="urn:microsoft.com/office/officeart/2016/7/layout/VerticalSolidActionList"/>
    <dgm:cxn modelId="{589AFDF9-7800-4218-A35C-C550F146903E}" type="presParOf" srcId="{8988A455-4D33-4EA5-B4A9-516F1D91F579}" destId="{B0A1982D-7D0B-4F53-A4F9-B2DAAC53F125}" srcOrd="4" destOrd="0" presId="urn:microsoft.com/office/officeart/2016/7/layout/VerticalSolidActionList"/>
    <dgm:cxn modelId="{810255B1-1555-4AA9-8C8B-5E21F4AAD29A}" type="presParOf" srcId="{B0A1982D-7D0B-4F53-A4F9-B2DAAC53F125}" destId="{F5360EAB-A990-4DA4-9849-470DE2801262}" srcOrd="0" destOrd="0" presId="urn:microsoft.com/office/officeart/2016/7/layout/VerticalSolidActionList"/>
    <dgm:cxn modelId="{5F72E271-A43B-40BA-B316-05A704E826DA}" type="presParOf" srcId="{B0A1982D-7D0B-4F53-A4F9-B2DAAC53F125}" destId="{6557C66B-A781-4F07-A6CA-5B0F3ED467A3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9A8DD9-6F4E-4DAE-8195-CB56903294C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84F363-3457-4663-8CC9-94A674B1B7B9}">
      <dgm:prSet/>
      <dgm:spPr/>
      <dgm:t>
        <a:bodyPr/>
        <a:lstStyle/>
        <a:p>
          <a:r>
            <a:rPr lang="en-US"/>
            <a:t>Filter data to only consider the last month's status</a:t>
          </a:r>
        </a:p>
      </dgm:t>
    </dgm:pt>
    <dgm:pt modelId="{A2DB069E-D2D6-4F28-9681-D3CA1082C5E7}" type="parTrans" cxnId="{F48E16BD-2DBC-4E4A-AC53-2D8626F4E931}">
      <dgm:prSet/>
      <dgm:spPr/>
      <dgm:t>
        <a:bodyPr/>
        <a:lstStyle/>
        <a:p>
          <a:endParaRPr lang="en-US"/>
        </a:p>
      </dgm:t>
    </dgm:pt>
    <dgm:pt modelId="{34DA49FE-EC4D-4683-9C8B-20808B55F92D}" type="sibTrans" cxnId="{F48E16BD-2DBC-4E4A-AC53-2D8626F4E931}">
      <dgm:prSet/>
      <dgm:spPr/>
      <dgm:t>
        <a:bodyPr/>
        <a:lstStyle/>
        <a:p>
          <a:endParaRPr lang="en-US"/>
        </a:p>
      </dgm:t>
    </dgm:pt>
    <dgm:pt modelId="{8CB41561-A8A7-44A2-8309-8F3D99FA738A}">
      <dgm:prSet/>
      <dgm:spPr/>
      <dgm:t>
        <a:bodyPr/>
        <a:lstStyle/>
        <a:p>
          <a:r>
            <a:rPr lang="en-US"/>
            <a:t>Visualize the counts using PySpark</a:t>
          </a:r>
        </a:p>
      </dgm:t>
    </dgm:pt>
    <dgm:pt modelId="{5F2F08EC-A966-4284-80CE-8EA8B9225A48}" type="parTrans" cxnId="{34EF6AAC-1880-4B44-A8A0-2B78B61DE3F1}">
      <dgm:prSet/>
      <dgm:spPr/>
      <dgm:t>
        <a:bodyPr/>
        <a:lstStyle/>
        <a:p>
          <a:endParaRPr lang="en-US"/>
        </a:p>
      </dgm:t>
    </dgm:pt>
    <dgm:pt modelId="{44649797-7B80-4EF8-AAE0-1D91BB8E9598}" type="sibTrans" cxnId="{34EF6AAC-1880-4B44-A8A0-2B78B61DE3F1}">
      <dgm:prSet/>
      <dgm:spPr/>
      <dgm:t>
        <a:bodyPr/>
        <a:lstStyle/>
        <a:p>
          <a:endParaRPr lang="en-US"/>
        </a:p>
      </dgm:t>
    </dgm:pt>
    <dgm:pt modelId="{8F6D1C54-341E-4F35-9C04-40814EAEA5DB}">
      <dgm:prSet/>
      <dgm:spPr/>
      <dgm:t>
        <a:bodyPr/>
        <a:lstStyle/>
        <a:p>
          <a:r>
            <a:rPr lang="en-US"/>
            <a:t>Insights by Occupation Type</a:t>
          </a:r>
        </a:p>
      </dgm:t>
    </dgm:pt>
    <dgm:pt modelId="{E3DE4848-41EB-4979-80A6-84906F5F7C93}" type="parTrans" cxnId="{4CAA28B3-28D8-4C77-B9FE-0AFCDC2AAAAC}">
      <dgm:prSet/>
      <dgm:spPr/>
      <dgm:t>
        <a:bodyPr/>
        <a:lstStyle/>
        <a:p>
          <a:endParaRPr lang="en-US"/>
        </a:p>
      </dgm:t>
    </dgm:pt>
    <dgm:pt modelId="{F8EA2309-41A7-47D4-8F2E-6038722749C9}" type="sibTrans" cxnId="{4CAA28B3-28D8-4C77-B9FE-0AFCDC2AAAAC}">
      <dgm:prSet/>
      <dgm:spPr/>
      <dgm:t>
        <a:bodyPr/>
        <a:lstStyle/>
        <a:p>
          <a:endParaRPr lang="en-US"/>
        </a:p>
      </dgm:t>
    </dgm:pt>
    <dgm:pt modelId="{2E849A28-71A5-4526-A86F-823DCF638F14}">
      <dgm:prSet/>
      <dgm:spPr/>
      <dgm:t>
        <a:bodyPr/>
        <a:lstStyle/>
        <a:p>
          <a:r>
            <a:rPr lang="en-US" dirty="0"/>
            <a:t>Average statistics (Age, Employment Years, Income)</a:t>
          </a:r>
        </a:p>
      </dgm:t>
    </dgm:pt>
    <dgm:pt modelId="{D2673399-0A71-4A77-8911-658BC0644192}" type="parTrans" cxnId="{4D0D7D9C-DA76-4185-8825-6188C2E38024}">
      <dgm:prSet/>
      <dgm:spPr/>
      <dgm:t>
        <a:bodyPr/>
        <a:lstStyle/>
        <a:p>
          <a:endParaRPr lang="en-US"/>
        </a:p>
      </dgm:t>
    </dgm:pt>
    <dgm:pt modelId="{305D3FD8-E3A7-4D50-8AE8-B179514CC52C}" type="sibTrans" cxnId="{4D0D7D9C-DA76-4185-8825-6188C2E38024}">
      <dgm:prSet/>
      <dgm:spPr/>
      <dgm:t>
        <a:bodyPr/>
        <a:lstStyle/>
        <a:p>
          <a:endParaRPr lang="en-US"/>
        </a:p>
      </dgm:t>
    </dgm:pt>
    <dgm:pt modelId="{7A0B175A-C98E-40F3-8223-C8BF30CCFF94}" type="pres">
      <dgm:prSet presAssocID="{659A8DD9-6F4E-4DAE-8195-CB56903294C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46C4D1-B35B-46C2-931E-17320ED28424}" type="pres">
      <dgm:prSet presAssocID="{0784F363-3457-4663-8CC9-94A674B1B7B9}" presName="compNode" presStyleCnt="0"/>
      <dgm:spPr/>
    </dgm:pt>
    <dgm:pt modelId="{2E02D3AB-6031-427B-919F-B4C522C10392}" type="pres">
      <dgm:prSet presAssocID="{0784F363-3457-4663-8CC9-94A674B1B7B9}" presName="iconRect" presStyleLbl="node1" presStyleIdx="0" presStyleCnt="4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9DF3555-FF09-438B-AB2B-B849BEFC4FE4}" type="pres">
      <dgm:prSet presAssocID="{0784F363-3457-4663-8CC9-94A674B1B7B9}" presName="spaceRect" presStyleCnt="0"/>
      <dgm:spPr/>
    </dgm:pt>
    <dgm:pt modelId="{19A1E178-63B5-4A88-BB80-C5A65C22736C}" type="pres">
      <dgm:prSet presAssocID="{0784F363-3457-4663-8CC9-94A674B1B7B9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956E68F-0296-4988-AD70-CF817B37044D}" type="pres">
      <dgm:prSet presAssocID="{34DA49FE-EC4D-4683-9C8B-20808B55F92D}" presName="sibTrans" presStyleCnt="0"/>
      <dgm:spPr/>
    </dgm:pt>
    <dgm:pt modelId="{4AA3D1DD-A42F-4443-88E2-D78F8EF8494C}" type="pres">
      <dgm:prSet presAssocID="{8CB41561-A8A7-44A2-8309-8F3D99FA738A}" presName="compNode" presStyleCnt="0"/>
      <dgm:spPr/>
    </dgm:pt>
    <dgm:pt modelId="{4A9833CD-56D9-4282-80C0-D832A5B7F228}" type="pres">
      <dgm:prSet presAssocID="{8CB41561-A8A7-44A2-8309-8F3D99FA738A}" presName="iconRect" presStyleLbl="node1" presStyleIdx="1" presStyleCnt="4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45D031C-41D9-4174-AC09-1709828EF2D8}" type="pres">
      <dgm:prSet presAssocID="{8CB41561-A8A7-44A2-8309-8F3D99FA738A}" presName="spaceRect" presStyleCnt="0"/>
      <dgm:spPr/>
    </dgm:pt>
    <dgm:pt modelId="{9BC18703-E325-4CF5-B18A-3A733628E864}" type="pres">
      <dgm:prSet presAssocID="{8CB41561-A8A7-44A2-8309-8F3D99FA738A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8C395B6-F670-4135-9D97-27C00DCAA7E6}" type="pres">
      <dgm:prSet presAssocID="{44649797-7B80-4EF8-AAE0-1D91BB8E9598}" presName="sibTrans" presStyleCnt="0"/>
      <dgm:spPr/>
    </dgm:pt>
    <dgm:pt modelId="{2DA41F2F-A250-430C-A8B6-987B157DA17D}" type="pres">
      <dgm:prSet presAssocID="{8F6D1C54-341E-4F35-9C04-40814EAEA5DB}" presName="compNode" presStyleCnt="0"/>
      <dgm:spPr/>
    </dgm:pt>
    <dgm:pt modelId="{984B8A1C-2C42-4538-8E38-320C3952F89B}" type="pres">
      <dgm:prSet presAssocID="{8F6D1C54-341E-4F35-9C04-40814EAEA5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D95AB31-F3EB-4DA1-BE74-8FA9668291FD}" type="pres">
      <dgm:prSet presAssocID="{8F6D1C54-341E-4F35-9C04-40814EAEA5DB}" presName="spaceRect" presStyleCnt="0"/>
      <dgm:spPr/>
    </dgm:pt>
    <dgm:pt modelId="{EAC1C6E6-C7B9-422C-BB88-9A1A04EEB8B4}" type="pres">
      <dgm:prSet presAssocID="{8F6D1C54-341E-4F35-9C04-40814EAEA5DB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92D1165-608E-4F4D-BE0F-54394E33829E}" type="pres">
      <dgm:prSet presAssocID="{F8EA2309-41A7-47D4-8F2E-6038722749C9}" presName="sibTrans" presStyleCnt="0"/>
      <dgm:spPr/>
    </dgm:pt>
    <dgm:pt modelId="{4B2386D0-8744-4CBC-AB67-43BE6D8CAEE2}" type="pres">
      <dgm:prSet presAssocID="{2E849A28-71A5-4526-A86F-823DCF638F14}" presName="compNode" presStyleCnt="0"/>
      <dgm:spPr/>
    </dgm:pt>
    <dgm:pt modelId="{D4B1AB1A-1CFC-4C16-AA51-5C1ED5DD17CC}" type="pres">
      <dgm:prSet presAssocID="{2E849A28-71A5-4526-A86F-823DCF638F1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774F866-46B9-4C2E-B3DE-A129A958684D}" type="pres">
      <dgm:prSet presAssocID="{2E849A28-71A5-4526-A86F-823DCF638F14}" presName="spaceRect" presStyleCnt="0"/>
      <dgm:spPr/>
    </dgm:pt>
    <dgm:pt modelId="{C56188F3-19D3-48BB-8219-66844F209CD9}" type="pres">
      <dgm:prSet presAssocID="{2E849A28-71A5-4526-A86F-823DCF638F14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0157AF-AE7E-490D-BE4A-8ABE2202E01F}" type="presOf" srcId="{659A8DD9-6F4E-4DAE-8195-CB56903294CD}" destId="{7A0B175A-C98E-40F3-8223-C8BF30CCFF94}" srcOrd="0" destOrd="0" presId="urn:microsoft.com/office/officeart/2018/2/layout/IconLabelList"/>
    <dgm:cxn modelId="{F48E16BD-2DBC-4E4A-AC53-2D8626F4E931}" srcId="{659A8DD9-6F4E-4DAE-8195-CB56903294CD}" destId="{0784F363-3457-4663-8CC9-94A674B1B7B9}" srcOrd="0" destOrd="0" parTransId="{A2DB069E-D2D6-4F28-9681-D3CA1082C5E7}" sibTransId="{34DA49FE-EC4D-4683-9C8B-20808B55F92D}"/>
    <dgm:cxn modelId="{A91C0057-D339-452D-A2DC-690C314F8FEF}" type="presOf" srcId="{2E849A28-71A5-4526-A86F-823DCF638F14}" destId="{C56188F3-19D3-48BB-8219-66844F209CD9}" srcOrd="0" destOrd="0" presId="urn:microsoft.com/office/officeart/2018/2/layout/IconLabelList"/>
    <dgm:cxn modelId="{71CC6256-ED67-4846-92FB-A9EEE9B48B85}" type="presOf" srcId="{8CB41561-A8A7-44A2-8309-8F3D99FA738A}" destId="{9BC18703-E325-4CF5-B18A-3A733628E864}" srcOrd="0" destOrd="0" presId="urn:microsoft.com/office/officeart/2018/2/layout/IconLabelList"/>
    <dgm:cxn modelId="{3D5F8963-3F42-46CE-A613-6E9CDAD036A3}" type="presOf" srcId="{0784F363-3457-4663-8CC9-94A674B1B7B9}" destId="{19A1E178-63B5-4A88-BB80-C5A65C22736C}" srcOrd="0" destOrd="0" presId="urn:microsoft.com/office/officeart/2018/2/layout/IconLabelList"/>
    <dgm:cxn modelId="{90436C06-2F31-4699-B810-E16E2E52BC6E}" type="presOf" srcId="{8F6D1C54-341E-4F35-9C04-40814EAEA5DB}" destId="{EAC1C6E6-C7B9-422C-BB88-9A1A04EEB8B4}" srcOrd="0" destOrd="0" presId="urn:microsoft.com/office/officeart/2018/2/layout/IconLabelList"/>
    <dgm:cxn modelId="{34EF6AAC-1880-4B44-A8A0-2B78B61DE3F1}" srcId="{659A8DD9-6F4E-4DAE-8195-CB56903294CD}" destId="{8CB41561-A8A7-44A2-8309-8F3D99FA738A}" srcOrd="1" destOrd="0" parTransId="{5F2F08EC-A966-4284-80CE-8EA8B9225A48}" sibTransId="{44649797-7B80-4EF8-AAE0-1D91BB8E9598}"/>
    <dgm:cxn modelId="{4D0D7D9C-DA76-4185-8825-6188C2E38024}" srcId="{659A8DD9-6F4E-4DAE-8195-CB56903294CD}" destId="{2E849A28-71A5-4526-A86F-823DCF638F14}" srcOrd="3" destOrd="0" parTransId="{D2673399-0A71-4A77-8911-658BC0644192}" sibTransId="{305D3FD8-E3A7-4D50-8AE8-B179514CC52C}"/>
    <dgm:cxn modelId="{4CAA28B3-28D8-4C77-B9FE-0AFCDC2AAAAC}" srcId="{659A8DD9-6F4E-4DAE-8195-CB56903294CD}" destId="{8F6D1C54-341E-4F35-9C04-40814EAEA5DB}" srcOrd="2" destOrd="0" parTransId="{E3DE4848-41EB-4979-80A6-84906F5F7C93}" sibTransId="{F8EA2309-41A7-47D4-8F2E-6038722749C9}"/>
    <dgm:cxn modelId="{E20E965D-C253-41CB-92D5-6E18845F1239}" type="presParOf" srcId="{7A0B175A-C98E-40F3-8223-C8BF30CCFF94}" destId="{4246C4D1-B35B-46C2-931E-17320ED28424}" srcOrd="0" destOrd="0" presId="urn:microsoft.com/office/officeart/2018/2/layout/IconLabelList"/>
    <dgm:cxn modelId="{C03EF8DE-92DA-43C2-A2E1-753A0C9715CD}" type="presParOf" srcId="{4246C4D1-B35B-46C2-931E-17320ED28424}" destId="{2E02D3AB-6031-427B-919F-B4C522C10392}" srcOrd="0" destOrd="0" presId="urn:microsoft.com/office/officeart/2018/2/layout/IconLabelList"/>
    <dgm:cxn modelId="{BDC29B79-EBAF-4BA3-B0EF-288ED23EA9BD}" type="presParOf" srcId="{4246C4D1-B35B-46C2-931E-17320ED28424}" destId="{69DF3555-FF09-438B-AB2B-B849BEFC4FE4}" srcOrd="1" destOrd="0" presId="urn:microsoft.com/office/officeart/2018/2/layout/IconLabelList"/>
    <dgm:cxn modelId="{44226AA6-9B9A-4D7A-BC83-F47C5F1F077F}" type="presParOf" srcId="{4246C4D1-B35B-46C2-931E-17320ED28424}" destId="{19A1E178-63B5-4A88-BB80-C5A65C22736C}" srcOrd="2" destOrd="0" presId="urn:microsoft.com/office/officeart/2018/2/layout/IconLabelList"/>
    <dgm:cxn modelId="{EB2A6255-ABF4-4173-80F6-427AD197B23C}" type="presParOf" srcId="{7A0B175A-C98E-40F3-8223-C8BF30CCFF94}" destId="{B956E68F-0296-4988-AD70-CF817B37044D}" srcOrd="1" destOrd="0" presId="urn:microsoft.com/office/officeart/2018/2/layout/IconLabelList"/>
    <dgm:cxn modelId="{9EEC1AA8-0E62-48D5-8029-CE495A1D2D24}" type="presParOf" srcId="{7A0B175A-C98E-40F3-8223-C8BF30CCFF94}" destId="{4AA3D1DD-A42F-4443-88E2-D78F8EF8494C}" srcOrd="2" destOrd="0" presId="urn:microsoft.com/office/officeart/2018/2/layout/IconLabelList"/>
    <dgm:cxn modelId="{4B10C99D-7F52-4FDD-AEB7-DDDCDE7621F4}" type="presParOf" srcId="{4AA3D1DD-A42F-4443-88E2-D78F8EF8494C}" destId="{4A9833CD-56D9-4282-80C0-D832A5B7F228}" srcOrd="0" destOrd="0" presId="urn:microsoft.com/office/officeart/2018/2/layout/IconLabelList"/>
    <dgm:cxn modelId="{5A60EB50-367B-459C-84D4-B8C3C2C38102}" type="presParOf" srcId="{4AA3D1DD-A42F-4443-88E2-D78F8EF8494C}" destId="{145D031C-41D9-4174-AC09-1709828EF2D8}" srcOrd="1" destOrd="0" presId="urn:microsoft.com/office/officeart/2018/2/layout/IconLabelList"/>
    <dgm:cxn modelId="{DDC39A5A-61DA-4F8E-9D07-2972D891A5D5}" type="presParOf" srcId="{4AA3D1DD-A42F-4443-88E2-D78F8EF8494C}" destId="{9BC18703-E325-4CF5-B18A-3A733628E864}" srcOrd="2" destOrd="0" presId="urn:microsoft.com/office/officeart/2018/2/layout/IconLabelList"/>
    <dgm:cxn modelId="{8756ABAE-14D8-46E7-917C-CD28E978CAD5}" type="presParOf" srcId="{7A0B175A-C98E-40F3-8223-C8BF30CCFF94}" destId="{18C395B6-F670-4135-9D97-27C00DCAA7E6}" srcOrd="3" destOrd="0" presId="urn:microsoft.com/office/officeart/2018/2/layout/IconLabelList"/>
    <dgm:cxn modelId="{996C6ED8-2D8B-4772-94DF-D7B123C05D77}" type="presParOf" srcId="{7A0B175A-C98E-40F3-8223-C8BF30CCFF94}" destId="{2DA41F2F-A250-430C-A8B6-987B157DA17D}" srcOrd="4" destOrd="0" presId="urn:microsoft.com/office/officeart/2018/2/layout/IconLabelList"/>
    <dgm:cxn modelId="{AB747056-CF81-479F-9C0E-85F0D552D41B}" type="presParOf" srcId="{2DA41F2F-A250-430C-A8B6-987B157DA17D}" destId="{984B8A1C-2C42-4538-8E38-320C3952F89B}" srcOrd="0" destOrd="0" presId="urn:microsoft.com/office/officeart/2018/2/layout/IconLabelList"/>
    <dgm:cxn modelId="{43F2A45D-E4B1-4A7B-96A9-726059584AA3}" type="presParOf" srcId="{2DA41F2F-A250-430C-A8B6-987B157DA17D}" destId="{8D95AB31-F3EB-4DA1-BE74-8FA9668291FD}" srcOrd="1" destOrd="0" presId="urn:microsoft.com/office/officeart/2018/2/layout/IconLabelList"/>
    <dgm:cxn modelId="{2A4FD313-D808-4515-8F5D-8F9E95E0AD83}" type="presParOf" srcId="{2DA41F2F-A250-430C-A8B6-987B157DA17D}" destId="{EAC1C6E6-C7B9-422C-BB88-9A1A04EEB8B4}" srcOrd="2" destOrd="0" presId="urn:microsoft.com/office/officeart/2018/2/layout/IconLabelList"/>
    <dgm:cxn modelId="{D479E998-B8A1-4F8D-AF34-910F16BAB415}" type="presParOf" srcId="{7A0B175A-C98E-40F3-8223-C8BF30CCFF94}" destId="{492D1165-608E-4F4D-BE0F-54394E33829E}" srcOrd="5" destOrd="0" presId="urn:microsoft.com/office/officeart/2018/2/layout/IconLabelList"/>
    <dgm:cxn modelId="{12585058-E64A-4932-8C3F-E4E26757BA88}" type="presParOf" srcId="{7A0B175A-C98E-40F3-8223-C8BF30CCFF94}" destId="{4B2386D0-8744-4CBC-AB67-43BE6D8CAEE2}" srcOrd="6" destOrd="0" presId="urn:microsoft.com/office/officeart/2018/2/layout/IconLabelList"/>
    <dgm:cxn modelId="{D2F87954-C5C9-4EAE-A896-997B66B5CA59}" type="presParOf" srcId="{4B2386D0-8744-4CBC-AB67-43BE6D8CAEE2}" destId="{D4B1AB1A-1CFC-4C16-AA51-5C1ED5DD17CC}" srcOrd="0" destOrd="0" presId="urn:microsoft.com/office/officeart/2018/2/layout/IconLabelList"/>
    <dgm:cxn modelId="{914DF959-F741-4A2D-8C8E-E31F4889E458}" type="presParOf" srcId="{4B2386D0-8744-4CBC-AB67-43BE6D8CAEE2}" destId="{9774F866-46B9-4C2E-B3DE-A129A958684D}" srcOrd="1" destOrd="0" presId="urn:microsoft.com/office/officeart/2018/2/layout/IconLabelList"/>
    <dgm:cxn modelId="{D1435002-3A9B-42F5-A708-35E2F406B595}" type="presParOf" srcId="{4B2386D0-8744-4CBC-AB67-43BE6D8CAEE2}" destId="{C56188F3-19D3-48BB-8219-66844F209CD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560DB8-7AFC-4D10-ABCF-2E1BBCF6A39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3FE542-8B10-4FE9-943B-013FED12EC18}">
      <dgm:prSet/>
      <dgm:spPr/>
      <dgm:t>
        <a:bodyPr/>
        <a:lstStyle/>
        <a:p>
          <a:r>
            <a:rPr lang="en-US" b="1"/>
            <a:t>Final Dataset:</a:t>
          </a:r>
          <a:endParaRPr lang="en-US"/>
        </a:p>
      </dgm:t>
    </dgm:pt>
    <dgm:pt modelId="{03EC7A1E-D489-401E-AA6F-321BC409DDD5}" type="parTrans" cxnId="{3A0A3564-B8EB-4429-8D1E-405671014552}">
      <dgm:prSet/>
      <dgm:spPr/>
      <dgm:t>
        <a:bodyPr/>
        <a:lstStyle/>
        <a:p>
          <a:endParaRPr lang="en-US"/>
        </a:p>
      </dgm:t>
    </dgm:pt>
    <dgm:pt modelId="{17F737EB-7B36-47AD-AB1C-98CF47AD7275}" type="sibTrans" cxnId="{3A0A3564-B8EB-4429-8D1E-405671014552}">
      <dgm:prSet/>
      <dgm:spPr/>
      <dgm:t>
        <a:bodyPr/>
        <a:lstStyle/>
        <a:p>
          <a:endParaRPr lang="en-US"/>
        </a:p>
      </dgm:t>
    </dgm:pt>
    <dgm:pt modelId="{C49DF21C-824F-4D8F-8EFC-CA70CE75C159}">
      <dgm:prSet/>
      <dgm:spPr/>
      <dgm:t>
        <a:bodyPr/>
        <a:lstStyle/>
        <a:p>
          <a:r>
            <a:rPr lang="en-US"/>
            <a:t>Stored in the </a:t>
          </a:r>
          <a:r>
            <a:rPr lang="en-US" b="1"/>
            <a:t>Gold Layer</a:t>
          </a:r>
          <a:r>
            <a:rPr lang="en-US"/>
            <a:t> as a Parquet file within the goldlayer container.</a:t>
          </a:r>
        </a:p>
      </dgm:t>
    </dgm:pt>
    <dgm:pt modelId="{9E3F0550-06DC-4AE8-97BB-1D4CFF7A3665}" type="parTrans" cxnId="{0B01AD8D-C74F-47FC-B740-CCE173C4061B}">
      <dgm:prSet/>
      <dgm:spPr/>
      <dgm:t>
        <a:bodyPr/>
        <a:lstStyle/>
        <a:p>
          <a:endParaRPr lang="en-US"/>
        </a:p>
      </dgm:t>
    </dgm:pt>
    <dgm:pt modelId="{732CD278-1C08-4DFC-8B7D-CD0779043912}" type="sibTrans" cxnId="{0B01AD8D-C74F-47FC-B740-CCE173C4061B}">
      <dgm:prSet/>
      <dgm:spPr/>
      <dgm:t>
        <a:bodyPr/>
        <a:lstStyle/>
        <a:p>
          <a:endParaRPr lang="en-US"/>
        </a:p>
      </dgm:t>
    </dgm:pt>
    <dgm:pt modelId="{D66BD5E4-858A-48F3-84EA-8C7FB25D9E1E}">
      <dgm:prSet/>
      <dgm:spPr/>
      <dgm:t>
        <a:bodyPr/>
        <a:lstStyle/>
        <a:p>
          <a:r>
            <a:rPr lang="en-US"/>
            <a:t>Contains a </a:t>
          </a:r>
          <a:r>
            <a:rPr lang="en-US" b="1"/>
            <a:t>unified view</a:t>
          </a:r>
          <a:r>
            <a:rPr lang="en-US"/>
            <a:t> of user application records and credit history, ready for advanced analytics and predictive modeling.</a:t>
          </a:r>
        </a:p>
      </dgm:t>
    </dgm:pt>
    <dgm:pt modelId="{76480060-9DE1-4EF8-90AA-455A18CE2496}" type="parTrans" cxnId="{FA43B6A3-A853-41EE-AC80-69A081CC664E}">
      <dgm:prSet/>
      <dgm:spPr/>
      <dgm:t>
        <a:bodyPr/>
        <a:lstStyle/>
        <a:p>
          <a:endParaRPr lang="en-US"/>
        </a:p>
      </dgm:t>
    </dgm:pt>
    <dgm:pt modelId="{C2F071E9-A607-4577-97A4-462E023D678D}" type="sibTrans" cxnId="{FA43B6A3-A853-41EE-AC80-69A081CC664E}">
      <dgm:prSet/>
      <dgm:spPr/>
      <dgm:t>
        <a:bodyPr/>
        <a:lstStyle/>
        <a:p>
          <a:endParaRPr lang="en-US"/>
        </a:p>
      </dgm:t>
    </dgm:pt>
    <dgm:pt modelId="{B9DD2415-8D2E-4E3E-8768-A903EAE2CEA4}">
      <dgm:prSet/>
      <dgm:spPr/>
      <dgm:t>
        <a:bodyPr/>
        <a:lstStyle/>
        <a:p>
          <a:r>
            <a:rPr lang="en-US"/>
            <a:t>Enables seamless access for business intelligence, reporting, and further processing</a:t>
          </a:r>
        </a:p>
      </dgm:t>
    </dgm:pt>
    <dgm:pt modelId="{C58F9E9A-858B-4D99-AFBD-1312B11AE8FB}" type="parTrans" cxnId="{73B1D37B-7C9A-4F87-B9DD-513ECAAEE140}">
      <dgm:prSet/>
      <dgm:spPr/>
      <dgm:t>
        <a:bodyPr/>
        <a:lstStyle/>
        <a:p>
          <a:endParaRPr lang="en-US"/>
        </a:p>
      </dgm:t>
    </dgm:pt>
    <dgm:pt modelId="{6CD71620-4B39-4019-ACEE-A843D9ADD565}" type="sibTrans" cxnId="{73B1D37B-7C9A-4F87-B9DD-513ECAAEE140}">
      <dgm:prSet/>
      <dgm:spPr/>
      <dgm:t>
        <a:bodyPr/>
        <a:lstStyle/>
        <a:p>
          <a:endParaRPr lang="en-US"/>
        </a:p>
      </dgm:t>
    </dgm:pt>
    <dgm:pt modelId="{BB5F6D15-3320-44B8-B2D0-207C21274F3C}" type="pres">
      <dgm:prSet presAssocID="{68560DB8-7AFC-4D10-ABCF-2E1BBCF6A39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6052596-99D7-407F-9FD6-BDAAF09D5317}" type="pres">
      <dgm:prSet presAssocID="{953FE542-8B10-4FE9-943B-013FED12EC18}" presName="thickLine" presStyleLbl="alignNode1" presStyleIdx="0" presStyleCnt="4"/>
      <dgm:spPr/>
    </dgm:pt>
    <dgm:pt modelId="{990084BF-09AA-49C6-97CB-D0BE2D6C8235}" type="pres">
      <dgm:prSet presAssocID="{953FE542-8B10-4FE9-943B-013FED12EC18}" presName="horz1" presStyleCnt="0"/>
      <dgm:spPr/>
    </dgm:pt>
    <dgm:pt modelId="{814AFBEE-E803-4059-A3A7-0AF1DAB0708D}" type="pres">
      <dgm:prSet presAssocID="{953FE542-8B10-4FE9-943B-013FED12EC18}" presName="tx1" presStyleLbl="revTx" presStyleIdx="0" presStyleCnt="4"/>
      <dgm:spPr/>
      <dgm:t>
        <a:bodyPr/>
        <a:lstStyle/>
        <a:p>
          <a:endParaRPr lang="en-US"/>
        </a:p>
      </dgm:t>
    </dgm:pt>
    <dgm:pt modelId="{96879B55-28EF-44DF-9E93-7EE24571FA67}" type="pres">
      <dgm:prSet presAssocID="{953FE542-8B10-4FE9-943B-013FED12EC18}" presName="vert1" presStyleCnt="0"/>
      <dgm:spPr/>
    </dgm:pt>
    <dgm:pt modelId="{E46DC05E-5D7A-4BBA-8647-B1F333555675}" type="pres">
      <dgm:prSet presAssocID="{C49DF21C-824F-4D8F-8EFC-CA70CE75C159}" presName="thickLine" presStyleLbl="alignNode1" presStyleIdx="1" presStyleCnt="4"/>
      <dgm:spPr/>
    </dgm:pt>
    <dgm:pt modelId="{8BC3DD3B-78A9-4069-8FE5-5C0F98F12C61}" type="pres">
      <dgm:prSet presAssocID="{C49DF21C-824F-4D8F-8EFC-CA70CE75C159}" presName="horz1" presStyleCnt="0"/>
      <dgm:spPr/>
    </dgm:pt>
    <dgm:pt modelId="{937C2AD1-A4C8-45A7-B43B-81053BB87074}" type="pres">
      <dgm:prSet presAssocID="{C49DF21C-824F-4D8F-8EFC-CA70CE75C159}" presName="tx1" presStyleLbl="revTx" presStyleIdx="1" presStyleCnt="4"/>
      <dgm:spPr/>
      <dgm:t>
        <a:bodyPr/>
        <a:lstStyle/>
        <a:p>
          <a:endParaRPr lang="en-US"/>
        </a:p>
      </dgm:t>
    </dgm:pt>
    <dgm:pt modelId="{D62CC6E1-3118-4E96-A007-1236CCF1AAAD}" type="pres">
      <dgm:prSet presAssocID="{C49DF21C-824F-4D8F-8EFC-CA70CE75C159}" presName="vert1" presStyleCnt="0"/>
      <dgm:spPr/>
    </dgm:pt>
    <dgm:pt modelId="{76D1AB8F-1E39-420B-B8D9-95AE4ACEA65E}" type="pres">
      <dgm:prSet presAssocID="{D66BD5E4-858A-48F3-84EA-8C7FB25D9E1E}" presName="thickLine" presStyleLbl="alignNode1" presStyleIdx="2" presStyleCnt="4"/>
      <dgm:spPr/>
    </dgm:pt>
    <dgm:pt modelId="{9CD2E698-7433-4DA9-A098-311A2A202099}" type="pres">
      <dgm:prSet presAssocID="{D66BD5E4-858A-48F3-84EA-8C7FB25D9E1E}" presName="horz1" presStyleCnt="0"/>
      <dgm:spPr/>
    </dgm:pt>
    <dgm:pt modelId="{825B29B7-7CA1-477B-917C-329288FB4243}" type="pres">
      <dgm:prSet presAssocID="{D66BD5E4-858A-48F3-84EA-8C7FB25D9E1E}" presName="tx1" presStyleLbl="revTx" presStyleIdx="2" presStyleCnt="4"/>
      <dgm:spPr/>
      <dgm:t>
        <a:bodyPr/>
        <a:lstStyle/>
        <a:p>
          <a:endParaRPr lang="en-US"/>
        </a:p>
      </dgm:t>
    </dgm:pt>
    <dgm:pt modelId="{EBD8D706-F1C1-42C3-B2E4-BA0DFBB7E2FB}" type="pres">
      <dgm:prSet presAssocID="{D66BD5E4-858A-48F3-84EA-8C7FB25D9E1E}" presName="vert1" presStyleCnt="0"/>
      <dgm:spPr/>
    </dgm:pt>
    <dgm:pt modelId="{EE34AA9C-AB83-4A4E-8EC2-19BF37620BEC}" type="pres">
      <dgm:prSet presAssocID="{B9DD2415-8D2E-4E3E-8768-A903EAE2CEA4}" presName="thickLine" presStyleLbl="alignNode1" presStyleIdx="3" presStyleCnt="4"/>
      <dgm:spPr/>
    </dgm:pt>
    <dgm:pt modelId="{E5904D7A-03B1-4701-8D56-F546631B0718}" type="pres">
      <dgm:prSet presAssocID="{B9DD2415-8D2E-4E3E-8768-A903EAE2CEA4}" presName="horz1" presStyleCnt="0"/>
      <dgm:spPr/>
    </dgm:pt>
    <dgm:pt modelId="{2DD236E6-9C73-4ABF-8510-F55595ABF461}" type="pres">
      <dgm:prSet presAssocID="{B9DD2415-8D2E-4E3E-8768-A903EAE2CEA4}" presName="tx1" presStyleLbl="revTx" presStyleIdx="3" presStyleCnt="4"/>
      <dgm:spPr/>
      <dgm:t>
        <a:bodyPr/>
        <a:lstStyle/>
        <a:p>
          <a:endParaRPr lang="en-US"/>
        </a:p>
      </dgm:t>
    </dgm:pt>
    <dgm:pt modelId="{576D1359-C1CF-49C8-898F-FBD303E01C23}" type="pres">
      <dgm:prSet presAssocID="{B9DD2415-8D2E-4E3E-8768-A903EAE2CEA4}" presName="vert1" presStyleCnt="0"/>
      <dgm:spPr/>
    </dgm:pt>
  </dgm:ptLst>
  <dgm:cxnLst>
    <dgm:cxn modelId="{6B186965-B9D8-45CF-BCAE-0B1C9D81C2B2}" type="presOf" srcId="{D66BD5E4-858A-48F3-84EA-8C7FB25D9E1E}" destId="{825B29B7-7CA1-477B-917C-329288FB4243}" srcOrd="0" destOrd="0" presId="urn:microsoft.com/office/officeart/2008/layout/LinedList"/>
    <dgm:cxn modelId="{ACF060E8-9821-4481-9888-4B937A6609DA}" type="presOf" srcId="{68560DB8-7AFC-4D10-ABCF-2E1BBCF6A39F}" destId="{BB5F6D15-3320-44B8-B2D0-207C21274F3C}" srcOrd="0" destOrd="0" presId="urn:microsoft.com/office/officeart/2008/layout/LinedList"/>
    <dgm:cxn modelId="{324C277F-C632-4E11-AEEF-D08F32795BD4}" type="presOf" srcId="{C49DF21C-824F-4D8F-8EFC-CA70CE75C159}" destId="{937C2AD1-A4C8-45A7-B43B-81053BB87074}" srcOrd="0" destOrd="0" presId="urn:microsoft.com/office/officeart/2008/layout/LinedList"/>
    <dgm:cxn modelId="{73B1D37B-7C9A-4F87-B9DD-513ECAAEE140}" srcId="{68560DB8-7AFC-4D10-ABCF-2E1BBCF6A39F}" destId="{B9DD2415-8D2E-4E3E-8768-A903EAE2CEA4}" srcOrd="3" destOrd="0" parTransId="{C58F9E9A-858B-4D99-AFBD-1312B11AE8FB}" sibTransId="{6CD71620-4B39-4019-ACEE-A843D9ADD565}"/>
    <dgm:cxn modelId="{35E9CCFD-045B-4C39-BA2F-27A8C991DCE9}" type="presOf" srcId="{B9DD2415-8D2E-4E3E-8768-A903EAE2CEA4}" destId="{2DD236E6-9C73-4ABF-8510-F55595ABF461}" srcOrd="0" destOrd="0" presId="urn:microsoft.com/office/officeart/2008/layout/LinedList"/>
    <dgm:cxn modelId="{3A0A3564-B8EB-4429-8D1E-405671014552}" srcId="{68560DB8-7AFC-4D10-ABCF-2E1BBCF6A39F}" destId="{953FE542-8B10-4FE9-943B-013FED12EC18}" srcOrd="0" destOrd="0" parTransId="{03EC7A1E-D489-401E-AA6F-321BC409DDD5}" sibTransId="{17F737EB-7B36-47AD-AB1C-98CF47AD7275}"/>
    <dgm:cxn modelId="{0B01AD8D-C74F-47FC-B740-CCE173C4061B}" srcId="{68560DB8-7AFC-4D10-ABCF-2E1BBCF6A39F}" destId="{C49DF21C-824F-4D8F-8EFC-CA70CE75C159}" srcOrd="1" destOrd="0" parTransId="{9E3F0550-06DC-4AE8-97BB-1D4CFF7A3665}" sibTransId="{732CD278-1C08-4DFC-8B7D-CD0779043912}"/>
    <dgm:cxn modelId="{32F6BD14-5CE1-486D-A8E2-107C836421DF}" type="presOf" srcId="{953FE542-8B10-4FE9-943B-013FED12EC18}" destId="{814AFBEE-E803-4059-A3A7-0AF1DAB0708D}" srcOrd="0" destOrd="0" presId="urn:microsoft.com/office/officeart/2008/layout/LinedList"/>
    <dgm:cxn modelId="{FA43B6A3-A853-41EE-AC80-69A081CC664E}" srcId="{68560DB8-7AFC-4D10-ABCF-2E1BBCF6A39F}" destId="{D66BD5E4-858A-48F3-84EA-8C7FB25D9E1E}" srcOrd="2" destOrd="0" parTransId="{76480060-9DE1-4EF8-90AA-455A18CE2496}" sibTransId="{C2F071E9-A607-4577-97A4-462E023D678D}"/>
    <dgm:cxn modelId="{76F65315-0853-41A2-9990-03C7D1965DA9}" type="presParOf" srcId="{BB5F6D15-3320-44B8-B2D0-207C21274F3C}" destId="{06052596-99D7-407F-9FD6-BDAAF09D5317}" srcOrd="0" destOrd="0" presId="urn:microsoft.com/office/officeart/2008/layout/LinedList"/>
    <dgm:cxn modelId="{DE355D6E-771B-4E9E-9E3A-3BDDEC0DC40D}" type="presParOf" srcId="{BB5F6D15-3320-44B8-B2D0-207C21274F3C}" destId="{990084BF-09AA-49C6-97CB-D0BE2D6C8235}" srcOrd="1" destOrd="0" presId="urn:microsoft.com/office/officeart/2008/layout/LinedList"/>
    <dgm:cxn modelId="{28017C4E-2F0D-420F-AAC4-CC2462695E12}" type="presParOf" srcId="{990084BF-09AA-49C6-97CB-D0BE2D6C8235}" destId="{814AFBEE-E803-4059-A3A7-0AF1DAB0708D}" srcOrd="0" destOrd="0" presId="urn:microsoft.com/office/officeart/2008/layout/LinedList"/>
    <dgm:cxn modelId="{5BAD6F60-30BE-4F9D-A197-35568FF428DE}" type="presParOf" srcId="{990084BF-09AA-49C6-97CB-D0BE2D6C8235}" destId="{96879B55-28EF-44DF-9E93-7EE24571FA67}" srcOrd="1" destOrd="0" presId="urn:microsoft.com/office/officeart/2008/layout/LinedList"/>
    <dgm:cxn modelId="{E111EF39-D1AB-4355-AB25-4F747AE7C765}" type="presParOf" srcId="{BB5F6D15-3320-44B8-B2D0-207C21274F3C}" destId="{E46DC05E-5D7A-4BBA-8647-B1F333555675}" srcOrd="2" destOrd="0" presId="urn:microsoft.com/office/officeart/2008/layout/LinedList"/>
    <dgm:cxn modelId="{C8F5287D-8E56-4DDD-8F87-472E1E8227A5}" type="presParOf" srcId="{BB5F6D15-3320-44B8-B2D0-207C21274F3C}" destId="{8BC3DD3B-78A9-4069-8FE5-5C0F98F12C61}" srcOrd="3" destOrd="0" presId="urn:microsoft.com/office/officeart/2008/layout/LinedList"/>
    <dgm:cxn modelId="{5F26CB29-5D4D-4B3E-9BA0-A0F2F9076288}" type="presParOf" srcId="{8BC3DD3B-78A9-4069-8FE5-5C0F98F12C61}" destId="{937C2AD1-A4C8-45A7-B43B-81053BB87074}" srcOrd="0" destOrd="0" presId="urn:microsoft.com/office/officeart/2008/layout/LinedList"/>
    <dgm:cxn modelId="{C13D00C5-DB0C-4C0B-B7AE-A702C579F765}" type="presParOf" srcId="{8BC3DD3B-78A9-4069-8FE5-5C0F98F12C61}" destId="{D62CC6E1-3118-4E96-A007-1236CCF1AAAD}" srcOrd="1" destOrd="0" presId="urn:microsoft.com/office/officeart/2008/layout/LinedList"/>
    <dgm:cxn modelId="{5372A7DB-FCFB-47E9-BFE9-C9424934033F}" type="presParOf" srcId="{BB5F6D15-3320-44B8-B2D0-207C21274F3C}" destId="{76D1AB8F-1E39-420B-B8D9-95AE4ACEA65E}" srcOrd="4" destOrd="0" presId="urn:microsoft.com/office/officeart/2008/layout/LinedList"/>
    <dgm:cxn modelId="{B2A8896E-68D9-4C98-9D2C-DA96E88DB858}" type="presParOf" srcId="{BB5F6D15-3320-44B8-B2D0-207C21274F3C}" destId="{9CD2E698-7433-4DA9-A098-311A2A202099}" srcOrd="5" destOrd="0" presId="urn:microsoft.com/office/officeart/2008/layout/LinedList"/>
    <dgm:cxn modelId="{23260C70-F797-4BFC-9A81-4F1F134F11D0}" type="presParOf" srcId="{9CD2E698-7433-4DA9-A098-311A2A202099}" destId="{825B29B7-7CA1-477B-917C-329288FB4243}" srcOrd="0" destOrd="0" presId="urn:microsoft.com/office/officeart/2008/layout/LinedList"/>
    <dgm:cxn modelId="{4976F7B7-3E5A-4CC2-999E-5646F8CCBA3A}" type="presParOf" srcId="{9CD2E698-7433-4DA9-A098-311A2A202099}" destId="{EBD8D706-F1C1-42C3-B2E4-BA0DFBB7E2FB}" srcOrd="1" destOrd="0" presId="urn:microsoft.com/office/officeart/2008/layout/LinedList"/>
    <dgm:cxn modelId="{202D7EC2-1DC4-423F-AFF4-CA62981AB73F}" type="presParOf" srcId="{BB5F6D15-3320-44B8-B2D0-207C21274F3C}" destId="{EE34AA9C-AB83-4A4E-8EC2-19BF37620BEC}" srcOrd="6" destOrd="0" presId="urn:microsoft.com/office/officeart/2008/layout/LinedList"/>
    <dgm:cxn modelId="{2FAFD700-8BC7-47FE-A17B-FE0E8BEA2420}" type="presParOf" srcId="{BB5F6D15-3320-44B8-B2D0-207C21274F3C}" destId="{E5904D7A-03B1-4701-8D56-F546631B0718}" srcOrd="7" destOrd="0" presId="urn:microsoft.com/office/officeart/2008/layout/LinedList"/>
    <dgm:cxn modelId="{3285CB7F-833C-440E-8957-C9360D6C5C0B}" type="presParOf" srcId="{E5904D7A-03B1-4701-8D56-F546631B0718}" destId="{2DD236E6-9C73-4ABF-8510-F55595ABF461}" srcOrd="0" destOrd="0" presId="urn:microsoft.com/office/officeart/2008/layout/LinedList"/>
    <dgm:cxn modelId="{C2DFF4ED-1546-4DED-95BE-0BE7621815F9}" type="presParOf" srcId="{E5904D7A-03B1-4701-8D56-F546631B0718}" destId="{576D1359-C1CF-49C8-898F-FBD303E01C2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4F0501-C93E-4698-ADA3-F00A83AB60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577F648-3528-4451-9ADF-E0FE271E65E9}">
      <dgm:prSet/>
      <dgm:spPr/>
      <dgm:t>
        <a:bodyPr/>
        <a:lstStyle/>
        <a:p>
          <a:r>
            <a:rPr lang="en-US" b="1"/>
            <a:t>Automated Workflow</a:t>
          </a:r>
          <a:r>
            <a:rPr lang="en-US"/>
            <a:t>: Leveraged </a:t>
          </a:r>
          <a:r>
            <a:rPr lang="en-US" b="1"/>
            <a:t>Azure Data Factory</a:t>
          </a:r>
          <a:r>
            <a:rPr lang="en-US"/>
            <a:t> for orchestration and </a:t>
          </a:r>
          <a:r>
            <a:rPr lang="en-US" b="1"/>
            <a:t>Databricks</a:t>
          </a:r>
          <a:r>
            <a:rPr lang="en-US"/>
            <a:t> for Spark-based transformations.</a:t>
          </a:r>
        </a:p>
      </dgm:t>
    </dgm:pt>
    <dgm:pt modelId="{D64E1C8E-1A80-4070-B871-B11E24052F2A}" type="parTrans" cxnId="{F75B0DCA-E14E-4C59-91A0-AA3B5F8398BF}">
      <dgm:prSet/>
      <dgm:spPr/>
      <dgm:t>
        <a:bodyPr/>
        <a:lstStyle/>
        <a:p>
          <a:endParaRPr lang="en-US"/>
        </a:p>
      </dgm:t>
    </dgm:pt>
    <dgm:pt modelId="{06611FCD-C80D-42F2-8CFD-B82F82312E1D}" type="sibTrans" cxnId="{F75B0DCA-E14E-4C59-91A0-AA3B5F8398BF}">
      <dgm:prSet/>
      <dgm:spPr/>
      <dgm:t>
        <a:bodyPr/>
        <a:lstStyle/>
        <a:p>
          <a:endParaRPr lang="en-US"/>
        </a:p>
      </dgm:t>
    </dgm:pt>
    <dgm:pt modelId="{992CCAF9-BD64-4362-A3FE-2E2EFA3E5004}">
      <dgm:prSet/>
      <dgm:spPr/>
      <dgm:t>
        <a:bodyPr/>
        <a:lstStyle/>
        <a:p>
          <a:r>
            <a:rPr lang="en-US" b="1"/>
            <a:t>Bronze Layer</a:t>
          </a:r>
          <a:r>
            <a:rPr lang="en-US"/>
            <a:t>: Preserved the raw, unprocessed data for traceability.</a:t>
          </a:r>
        </a:p>
      </dgm:t>
    </dgm:pt>
    <dgm:pt modelId="{56903CAF-CC42-44DA-994D-F48D43B12AE4}" type="parTrans" cxnId="{1479FFCD-374A-4976-AEB4-DE68772F1E90}">
      <dgm:prSet/>
      <dgm:spPr/>
      <dgm:t>
        <a:bodyPr/>
        <a:lstStyle/>
        <a:p>
          <a:endParaRPr lang="en-US"/>
        </a:p>
      </dgm:t>
    </dgm:pt>
    <dgm:pt modelId="{8C40E397-7B0B-4236-A45A-1F1530BEAA46}" type="sibTrans" cxnId="{1479FFCD-374A-4976-AEB4-DE68772F1E90}">
      <dgm:prSet/>
      <dgm:spPr/>
      <dgm:t>
        <a:bodyPr/>
        <a:lstStyle/>
        <a:p>
          <a:endParaRPr lang="en-US"/>
        </a:p>
      </dgm:t>
    </dgm:pt>
    <dgm:pt modelId="{5A4259D3-BCBE-489C-ACFC-60AE75E6FED2}">
      <dgm:prSet/>
      <dgm:spPr/>
      <dgm:t>
        <a:bodyPr/>
        <a:lstStyle/>
        <a:p>
          <a:r>
            <a:rPr lang="en-US" b="1"/>
            <a:t>Silver Layer</a:t>
          </a:r>
          <a:r>
            <a:rPr lang="en-US"/>
            <a:t>: Cleaned and transformed the raw data, ensuring consistency and removing invalid or null records.</a:t>
          </a:r>
        </a:p>
      </dgm:t>
    </dgm:pt>
    <dgm:pt modelId="{1DCBB879-90A9-4014-8532-321813CFE87A}" type="parTrans" cxnId="{556259AB-9E0C-4E4A-8C93-B28F49BA0B81}">
      <dgm:prSet/>
      <dgm:spPr/>
      <dgm:t>
        <a:bodyPr/>
        <a:lstStyle/>
        <a:p>
          <a:endParaRPr lang="en-US"/>
        </a:p>
      </dgm:t>
    </dgm:pt>
    <dgm:pt modelId="{3910D768-EC86-4292-8F38-9E45B16123E9}" type="sibTrans" cxnId="{556259AB-9E0C-4E4A-8C93-B28F49BA0B81}">
      <dgm:prSet/>
      <dgm:spPr/>
      <dgm:t>
        <a:bodyPr/>
        <a:lstStyle/>
        <a:p>
          <a:endParaRPr lang="en-US"/>
        </a:p>
      </dgm:t>
    </dgm:pt>
    <dgm:pt modelId="{6BF63FCE-01E3-44F0-A3C3-E2568291ADF5}">
      <dgm:prSet/>
      <dgm:spPr/>
      <dgm:t>
        <a:bodyPr/>
        <a:lstStyle/>
        <a:p>
          <a:r>
            <a:rPr lang="en-US" b="1"/>
            <a:t>Gold Layer</a:t>
          </a:r>
          <a:r>
            <a:rPr lang="en-US"/>
            <a:t>: Delivered an aggregated, feature-enhanced dataset optimized for analysis.</a:t>
          </a:r>
        </a:p>
      </dgm:t>
    </dgm:pt>
    <dgm:pt modelId="{A205A002-ED37-4C25-90DB-11050637A73E}" type="parTrans" cxnId="{9CBCF49B-4878-4EAB-91C5-D434CE7209B0}">
      <dgm:prSet/>
      <dgm:spPr/>
      <dgm:t>
        <a:bodyPr/>
        <a:lstStyle/>
        <a:p>
          <a:endParaRPr lang="en-US"/>
        </a:p>
      </dgm:t>
    </dgm:pt>
    <dgm:pt modelId="{BD4161A2-E9A1-4A5A-A264-CD5254BD2218}" type="sibTrans" cxnId="{9CBCF49B-4878-4EAB-91C5-D434CE7209B0}">
      <dgm:prSet/>
      <dgm:spPr/>
      <dgm:t>
        <a:bodyPr/>
        <a:lstStyle/>
        <a:p>
          <a:endParaRPr lang="en-US"/>
        </a:p>
      </dgm:t>
    </dgm:pt>
    <dgm:pt modelId="{0BA2A8A6-50CC-4F23-AABA-A288C9747FAA}">
      <dgm:prSet/>
      <dgm:spPr/>
      <dgm:t>
        <a:bodyPr/>
        <a:lstStyle/>
        <a:p>
          <a:r>
            <a:rPr lang="en-US"/>
            <a:t>Successfully combined </a:t>
          </a:r>
          <a:r>
            <a:rPr lang="en-US" b="1"/>
            <a:t>application_record.csv</a:t>
          </a:r>
          <a:r>
            <a:rPr lang="en-US"/>
            <a:t> and </a:t>
          </a:r>
          <a:r>
            <a:rPr lang="en-US" b="1"/>
            <a:t>credit_record.csv</a:t>
          </a:r>
          <a:r>
            <a:rPr lang="en-US"/>
            <a:t> to build a robust analytical foundation.</a:t>
          </a:r>
        </a:p>
      </dgm:t>
    </dgm:pt>
    <dgm:pt modelId="{1EB60751-0A82-4430-BDC0-7EAACE79E2E1}" type="parTrans" cxnId="{7D90AACE-EFE8-4711-B651-058EC6888256}">
      <dgm:prSet/>
      <dgm:spPr/>
      <dgm:t>
        <a:bodyPr/>
        <a:lstStyle/>
        <a:p>
          <a:endParaRPr lang="en-US"/>
        </a:p>
      </dgm:t>
    </dgm:pt>
    <dgm:pt modelId="{06FFCFB8-337E-4BA1-9480-4573942C5EE2}" type="sibTrans" cxnId="{7D90AACE-EFE8-4711-B651-058EC6888256}">
      <dgm:prSet/>
      <dgm:spPr/>
      <dgm:t>
        <a:bodyPr/>
        <a:lstStyle/>
        <a:p>
          <a:endParaRPr lang="en-US"/>
        </a:p>
      </dgm:t>
    </dgm:pt>
    <dgm:pt modelId="{4BFB4574-5015-4E51-BC39-65DAAD6CFE6B}" type="pres">
      <dgm:prSet presAssocID="{414F0501-C93E-4698-ADA3-F00A83AB608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F772BC-2F4D-4AD4-904D-4B71D7F18B79}" type="pres">
      <dgm:prSet presAssocID="{C577F648-3528-4451-9ADF-E0FE271E65E9}" presName="compNode" presStyleCnt="0"/>
      <dgm:spPr/>
    </dgm:pt>
    <dgm:pt modelId="{81576090-0D35-4A65-ADB0-312037430BE4}" type="pres">
      <dgm:prSet presAssocID="{C577F648-3528-4451-9ADF-E0FE271E65E9}" presName="bgRect" presStyleLbl="bgShp" presStyleIdx="0" presStyleCnt="5"/>
      <dgm:spPr/>
    </dgm:pt>
    <dgm:pt modelId="{3109F081-EEC4-46D2-B6F5-A99115F7BA94}" type="pres">
      <dgm:prSet presAssocID="{C577F648-3528-4451-9ADF-E0FE271E65E9}" presName="iconRect" presStyleLbl="node1" presStyleIdx="0" presStyleCnt="5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D3EAA37-F77F-4A15-8074-50B8A3B68237}" type="pres">
      <dgm:prSet presAssocID="{C577F648-3528-4451-9ADF-E0FE271E65E9}" presName="spaceRect" presStyleCnt="0"/>
      <dgm:spPr/>
    </dgm:pt>
    <dgm:pt modelId="{0BA51036-D46E-47C9-80BE-B2C2107B93A8}" type="pres">
      <dgm:prSet presAssocID="{C577F648-3528-4451-9ADF-E0FE271E65E9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76BB786-87AF-4CE5-ADEC-B1F9C6B92B80}" type="pres">
      <dgm:prSet presAssocID="{06611FCD-C80D-42F2-8CFD-B82F82312E1D}" presName="sibTrans" presStyleCnt="0"/>
      <dgm:spPr/>
    </dgm:pt>
    <dgm:pt modelId="{F0BA6932-A957-4EBD-A9CB-9C60784055B8}" type="pres">
      <dgm:prSet presAssocID="{992CCAF9-BD64-4362-A3FE-2E2EFA3E5004}" presName="compNode" presStyleCnt="0"/>
      <dgm:spPr/>
    </dgm:pt>
    <dgm:pt modelId="{F56302A0-D107-4EF3-9F31-FDA061EE064C}" type="pres">
      <dgm:prSet presAssocID="{992CCAF9-BD64-4362-A3FE-2E2EFA3E5004}" presName="bgRect" presStyleLbl="bgShp" presStyleIdx="1" presStyleCnt="5"/>
      <dgm:spPr/>
    </dgm:pt>
    <dgm:pt modelId="{5502F1DA-6E59-43C6-9300-AC22E34DA4FE}" type="pres">
      <dgm:prSet presAssocID="{992CCAF9-BD64-4362-A3FE-2E2EFA3E5004}" presName="iconRect" presStyleLbl="node1" presStyleIdx="1" presStyleCnt="5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4CE6550-AFBE-40A6-B8D2-C1EBA292CB2B}" type="pres">
      <dgm:prSet presAssocID="{992CCAF9-BD64-4362-A3FE-2E2EFA3E5004}" presName="spaceRect" presStyleCnt="0"/>
      <dgm:spPr/>
    </dgm:pt>
    <dgm:pt modelId="{3F2090C4-7DE9-4F0F-9A25-4CE1B1A1C8F0}" type="pres">
      <dgm:prSet presAssocID="{992CCAF9-BD64-4362-A3FE-2E2EFA3E5004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E77B234-DCDE-4DA9-AA45-DA7D4A053803}" type="pres">
      <dgm:prSet presAssocID="{8C40E397-7B0B-4236-A45A-1F1530BEAA46}" presName="sibTrans" presStyleCnt="0"/>
      <dgm:spPr/>
    </dgm:pt>
    <dgm:pt modelId="{9D21AB29-26EC-4B1D-B93A-E09E46C6AEEF}" type="pres">
      <dgm:prSet presAssocID="{5A4259D3-BCBE-489C-ACFC-60AE75E6FED2}" presName="compNode" presStyleCnt="0"/>
      <dgm:spPr/>
    </dgm:pt>
    <dgm:pt modelId="{0F108A2A-1A1F-4720-B768-B86A516C0091}" type="pres">
      <dgm:prSet presAssocID="{5A4259D3-BCBE-489C-ACFC-60AE75E6FED2}" presName="bgRect" presStyleLbl="bgShp" presStyleIdx="2" presStyleCnt="5"/>
      <dgm:spPr/>
    </dgm:pt>
    <dgm:pt modelId="{DAAF3324-F653-4C02-AED6-109F9A847680}" type="pres">
      <dgm:prSet presAssocID="{5A4259D3-BCBE-489C-ACFC-60AE75E6FED2}" presName="iconRect" presStyleLbl="node1" presStyleIdx="2" presStyleCnt="5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FA0B4B1-2324-4259-935D-068ABEC85A4B}" type="pres">
      <dgm:prSet presAssocID="{5A4259D3-BCBE-489C-ACFC-60AE75E6FED2}" presName="spaceRect" presStyleCnt="0"/>
      <dgm:spPr/>
    </dgm:pt>
    <dgm:pt modelId="{46F18EC6-4C50-46BD-878E-2AC73D544201}" type="pres">
      <dgm:prSet presAssocID="{5A4259D3-BCBE-489C-ACFC-60AE75E6FED2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18F22E0-459B-4921-86B6-B263880FCBB3}" type="pres">
      <dgm:prSet presAssocID="{3910D768-EC86-4292-8F38-9E45B16123E9}" presName="sibTrans" presStyleCnt="0"/>
      <dgm:spPr/>
    </dgm:pt>
    <dgm:pt modelId="{5DBC5858-9266-4EB4-B4DC-ACF8F50F42AC}" type="pres">
      <dgm:prSet presAssocID="{6BF63FCE-01E3-44F0-A3C3-E2568291ADF5}" presName="compNode" presStyleCnt="0"/>
      <dgm:spPr/>
    </dgm:pt>
    <dgm:pt modelId="{A8F0E6D0-D731-4A2B-A00A-60067A2717B1}" type="pres">
      <dgm:prSet presAssocID="{6BF63FCE-01E3-44F0-A3C3-E2568291ADF5}" presName="bgRect" presStyleLbl="bgShp" presStyleIdx="3" presStyleCnt="5"/>
      <dgm:spPr/>
    </dgm:pt>
    <dgm:pt modelId="{8984AF57-86CD-4DB2-89CE-D480A43FF6EB}" type="pres">
      <dgm:prSet presAssocID="{6BF63FCE-01E3-44F0-A3C3-E2568291ADF5}" presName="iconRect" presStyleLbl="node1" presStyleIdx="3" presStyleCnt="5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D56794A6-FF38-482F-A3D6-10F447F22DEB}" type="pres">
      <dgm:prSet presAssocID="{6BF63FCE-01E3-44F0-A3C3-E2568291ADF5}" presName="spaceRect" presStyleCnt="0"/>
      <dgm:spPr/>
    </dgm:pt>
    <dgm:pt modelId="{6D0963B3-EED5-4942-9A54-014AB0B2FD47}" type="pres">
      <dgm:prSet presAssocID="{6BF63FCE-01E3-44F0-A3C3-E2568291ADF5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2A5C30C-DD12-44C2-AD8C-BC36E1145E92}" type="pres">
      <dgm:prSet presAssocID="{BD4161A2-E9A1-4A5A-A264-CD5254BD2218}" presName="sibTrans" presStyleCnt="0"/>
      <dgm:spPr/>
    </dgm:pt>
    <dgm:pt modelId="{04DA25F9-BE14-4F70-B708-EB6743FE89AA}" type="pres">
      <dgm:prSet presAssocID="{0BA2A8A6-50CC-4F23-AABA-A288C9747FAA}" presName="compNode" presStyleCnt="0"/>
      <dgm:spPr/>
    </dgm:pt>
    <dgm:pt modelId="{DF807E49-56BC-433C-B49E-5BF5F87F5403}" type="pres">
      <dgm:prSet presAssocID="{0BA2A8A6-50CC-4F23-AABA-A288C9747FAA}" presName="bgRect" presStyleLbl="bgShp" presStyleIdx="4" presStyleCnt="5"/>
      <dgm:spPr/>
    </dgm:pt>
    <dgm:pt modelId="{6B4B031E-AF00-4288-9E84-CBEFDB5D095B}" type="pres">
      <dgm:prSet presAssocID="{0BA2A8A6-50CC-4F23-AABA-A288C9747FAA}" presName="iconRect" presStyleLbl="node1" presStyleIdx="4" presStyleCnt="5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4EB9752-656C-4196-9593-E233ADD3F3B0}" type="pres">
      <dgm:prSet presAssocID="{0BA2A8A6-50CC-4F23-AABA-A288C9747FAA}" presName="spaceRect" presStyleCnt="0"/>
      <dgm:spPr/>
    </dgm:pt>
    <dgm:pt modelId="{1D87ED5F-6639-4712-BD6B-A282B51D9700}" type="pres">
      <dgm:prSet presAssocID="{0BA2A8A6-50CC-4F23-AABA-A288C9747FAA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0704689A-404B-4D4C-BD9F-06D020C757B4}" type="presOf" srcId="{992CCAF9-BD64-4362-A3FE-2E2EFA3E5004}" destId="{3F2090C4-7DE9-4F0F-9A25-4CE1B1A1C8F0}" srcOrd="0" destOrd="0" presId="urn:microsoft.com/office/officeart/2018/2/layout/IconVerticalSolidList"/>
    <dgm:cxn modelId="{9CBCF49B-4878-4EAB-91C5-D434CE7209B0}" srcId="{414F0501-C93E-4698-ADA3-F00A83AB608E}" destId="{6BF63FCE-01E3-44F0-A3C3-E2568291ADF5}" srcOrd="3" destOrd="0" parTransId="{A205A002-ED37-4C25-90DB-11050637A73E}" sibTransId="{BD4161A2-E9A1-4A5A-A264-CD5254BD2218}"/>
    <dgm:cxn modelId="{1479FFCD-374A-4976-AEB4-DE68772F1E90}" srcId="{414F0501-C93E-4698-ADA3-F00A83AB608E}" destId="{992CCAF9-BD64-4362-A3FE-2E2EFA3E5004}" srcOrd="1" destOrd="0" parTransId="{56903CAF-CC42-44DA-994D-F48D43B12AE4}" sibTransId="{8C40E397-7B0B-4236-A45A-1F1530BEAA46}"/>
    <dgm:cxn modelId="{556259AB-9E0C-4E4A-8C93-B28F49BA0B81}" srcId="{414F0501-C93E-4698-ADA3-F00A83AB608E}" destId="{5A4259D3-BCBE-489C-ACFC-60AE75E6FED2}" srcOrd="2" destOrd="0" parTransId="{1DCBB879-90A9-4014-8532-321813CFE87A}" sibTransId="{3910D768-EC86-4292-8F38-9E45B16123E9}"/>
    <dgm:cxn modelId="{D7DCBA6E-C6A1-4D68-9874-887A5CEEE233}" type="presOf" srcId="{6BF63FCE-01E3-44F0-A3C3-E2568291ADF5}" destId="{6D0963B3-EED5-4942-9A54-014AB0B2FD47}" srcOrd="0" destOrd="0" presId="urn:microsoft.com/office/officeart/2018/2/layout/IconVerticalSolidList"/>
    <dgm:cxn modelId="{7D90AACE-EFE8-4711-B651-058EC6888256}" srcId="{414F0501-C93E-4698-ADA3-F00A83AB608E}" destId="{0BA2A8A6-50CC-4F23-AABA-A288C9747FAA}" srcOrd="4" destOrd="0" parTransId="{1EB60751-0A82-4430-BDC0-7EAACE79E2E1}" sibTransId="{06FFCFB8-337E-4BA1-9480-4573942C5EE2}"/>
    <dgm:cxn modelId="{FCE12A3E-C6BB-40AA-A9E6-938947E1A519}" type="presOf" srcId="{414F0501-C93E-4698-ADA3-F00A83AB608E}" destId="{4BFB4574-5015-4E51-BC39-65DAAD6CFE6B}" srcOrd="0" destOrd="0" presId="urn:microsoft.com/office/officeart/2018/2/layout/IconVerticalSolidList"/>
    <dgm:cxn modelId="{53748D0E-6697-4919-96DE-E7457C9A3332}" type="presOf" srcId="{5A4259D3-BCBE-489C-ACFC-60AE75E6FED2}" destId="{46F18EC6-4C50-46BD-878E-2AC73D544201}" srcOrd="0" destOrd="0" presId="urn:microsoft.com/office/officeart/2018/2/layout/IconVerticalSolidList"/>
    <dgm:cxn modelId="{A9EF52D1-9E04-4F51-8371-87F161E4962E}" type="presOf" srcId="{0BA2A8A6-50CC-4F23-AABA-A288C9747FAA}" destId="{1D87ED5F-6639-4712-BD6B-A282B51D9700}" srcOrd="0" destOrd="0" presId="urn:microsoft.com/office/officeart/2018/2/layout/IconVerticalSolidList"/>
    <dgm:cxn modelId="{2F0F191C-F208-402F-889E-EDC7E4355F2A}" type="presOf" srcId="{C577F648-3528-4451-9ADF-E0FE271E65E9}" destId="{0BA51036-D46E-47C9-80BE-B2C2107B93A8}" srcOrd="0" destOrd="0" presId="urn:microsoft.com/office/officeart/2018/2/layout/IconVerticalSolidList"/>
    <dgm:cxn modelId="{F75B0DCA-E14E-4C59-91A0-AA3B5F8398BF}" srcId="{414F0501-C93E-4698-ADA3-F00A83AB608E}" destId="{C577F648-3528-4451-9ADF-E0FE271E65E9}" srcOrd="0" destOrd="0" parTransId="{D64E1C8E-1A80-4070-B871-B11E24052F2A}" sibTransId="{06611FCD-C80D-42F2-8CFD-B82F82312E1D}"/>
    <dgm:cxn modelId="{A8152AE3-9217-440F-B1AD-A8AAB8202BF3}" type="presParOf" srcId="{4BFB4574-5015-4E51-BC39-65DAAD6CFE6B}" destId="{37F772BC-2F4D-4AD4-904D-4B71D7F18B79}" srcOrd="0" destOrd="0" presId="urn:microsoft.com/office/officeart/2018/2/layout/IconVerticalSolidList"/>
    <dgm:cxn modelId="{23C683A0-DE2F-4C24-A066-BA4442402235}" type="presParOf" srcId="{37F772BC-2F4D-4AD4-904D-4B71D7F18B79}" destId="{81576090-0D35-4A65-ADB0-312037430BE4}" srcOrd="0" destOrd="0" presId="urn:microsoft.com/office/officeart/2018/2/layout/IconVerticalSolidList"/>
    <dgm:cxn modelId="{FEF2F73A-EDBD-42F7-BDA4-61896D3DB6EB}" type="presParOf" srcId="{37F772BC-2F4D-4AD4-904D-4B71D7F18B79}" destId="{3109F081-EEC4-46D2-B6F5-A99115F7BA94}" srcOrd="1" destOrd="0" presId="urn:microsoft.com/office/officeart/2018/2/layout/IconVerticalSolidList"/>
    <dgm:cxn modelId="{E47C6E42-0E7D-47C7-AE8E-6DB4E162DB5A}" type="presParOf" srcId="{37F772BC-2F4D-4AD4-904D-4B71D7F18B79}" destId="{5D3EAA37-F77F-4A15-8074-50B8A3B68237}" srcOrd="2" destOrd="0" presId="urn:microsoft.com/office/officeart/2018/2/layout/IconVerticalSolidList"/>
    <dgm:cxn modelId="{69FE555D-A7DB-4AA7-A68E-1F3AD049CBF5}" type="presParOf" srcId="{37F772BC-2F4D-4AD4-904D-4B71D7F18B79}" destId="{0BA51036-D46E-47C9-80BE-B2C2107B93A8}" srcOrd="3" destOrd="0" presId="urn:microsoft.com/office/officeart/2018/2/layout/IconVerticalSolidList"/>
    <dgm:cxn modelId="{BCDC614C-8974-4D13-B50A-A56618F9CE40}" type="presParOf" srcId="{4BFB4574-5015-4E51-BC39-65DAAD6CFE6B}" destId="{676BB786-87AF-4CE5-ADEC-B1F9C6B92B80}" srcOrd="1" destOrd="0" presId="urn:microsoft.com/office/officeart/2018/2/layout/IconVerticalSolidList"/>
    <dgm:cxn modelId="{499238CA-7A1A-4937-A295-E92DBD570ADB}" type="presParOf" srcId="{4BFB4574-5015-4E51-BC39-65DAAD6CFE6B}" destId="{F0BA6932-A957-4EBD-A9CB-9C60784055B8}" srcOrd="2" destOrd="0" presId="urn:microsoft.com/office/officeart/2018/2/layout/IconVerticalSolidList"/>
    <dgm:cxn modelId="{8735CD5F-0256-4E51-AC9A-70EDC3DE86DC}" type="presParOf" srcId="{F0BA6932-A957-4EBD-A9CB-9C60784055B8}" destId="{F56302A0-D107-4EF3-9F31-FDA061EE064C}" srcOrd="0" destOrd="0" presId="urn:microsoft.com/office/officeart/2018/2/layout/IconVerticalSolidList"/>
    <dgm:cxn modelId="{5E6DE03C-A03A-4E29-B1E6-068489AA0759}" type="presParOf" srcId="{F0BA6932-A957-4EBD-A9CB-9C60784055B8}" destId="{5502F1DA-6E59-43C6-9300-AC22E34DA4FE}" srcOrd="1" destOrd="0" presId="urn:microsoft.com/office/officeart/2018/2/layout/IconVerticalSolidList"/>
    <dgm:cxn modelId="{4FC70463-7284-48D5-A51F-8F9B2570994E}" type="presParOf" srcId="{F0BA6932-A957-4EBD-A9CB-9C60784055B8}" destId="{34CE6550-AFBE-40A6-B8D2-C1EBA292CB2B}" srcOrd="2" destOrd="0" presId="urn:microsoft.com/office/officeart/2018/2/layout/IconVerticalSolidList"/>
    <dgm:cxn modelId="{8AA13714-AF7C-406B-9452-9FEF26DB2BB2}" type="presParOf" srcId="{F0BA6932-A957-4EBD-A9CB-9C60784055B8}" destId="{3F2090C4-7DE9-4F0F-9A25-4CE1B1A1C8F0}" srcOrd="3" destOrd="0" presId="urn:microsoft.com/office/officeart/2018/2/layout/IconVerticalSolidList"/>
    <dgm:cxn modelId="{56C07EE0-19E3-44FD-9226-375812402ED8}" type="presParOf" srcId="{4BFB4574-5015-4E51-BC39-65DAAD6CFE6B}" destId="{BE77B234-DCDE-4DA9-AA45-DA7D4A053803}" srcOrd="3" destOrd="0" presId="urn:microsoft.com/office/officeart/2018/2/layout/IconVerticalSolidList"/>
    <dgm:cxn modelId="{3F7E26FB-9FD3-4397-AD84-85A6BB633E07}" type="presParOf" srcId="{4BFB4574-5015-4E51-BC39-65DAAD6CFE6B}" destId="{9D21AB29-26EC-4B1D-B93A-E09E46C6AEEF}" srcOrd="4" destOrd="0" presId="urn:microsoft.com/office/officeart/2018/2/layout/IconVerticalSolidList"/>
    <dgm:cxn modelId="{B678A90D-EA99-49FA-A516-58224F06AF5B}" type="presParOf" srcId="{9D21AB29-26EC-4B1D-B93A-E09E46C6AEEF}" destId="{0F108A2A-1A1F-4720-B768-B86A516C0091}" srcOrd="0" destOrd="0" presId="urn:microsoft.com/office/officeart/2018/2/layout/IconVerticalSolidList"/>
    <dgm:cxn modelId="{1D1B3612-6D16-465C-83AA-BE504A445658}" type="presParOf" srcId="{9D21AB29-26EC-4B1D-B93A-E09E46C6AEEF}" destId="{DAAF3324-F653-4C02-AED6-109F9A847680}" srcOrd="1" destOrd="0" presId="urn:microsoft.com/office/officeart/2018/2/layout/IconVerticalSolidList"/>
    <dgm:cxn modelId="{709E6EEC-8403-4EC1-A0B3-56962F650A94}" type="presParOf" srcId="{9D21AB29-26EC-4B1D-B93A-E09E46C6AEEF}" destId="{8FA0B4B1-2324-4259-935D-068ABEC85A4B}" srcOrd="2" destOrd="0" presId="urn:microsoft.com/office/officeart/2018/2/layout/IconVerticalSolidList"/>
    <dgm:cxn modelId="{E04FDC97-5506-4C1A-AE16-E09EF4B00919}" type="presParOf" srcId="{9D21AB29-26EC-4B1D-B93A-E09E46C6AEEF}" destId="{46F18EC6-4C50-46BD-878E-2AC73D544201}" srcOrd="3" destOrd="0" presId="urn:microsoft.com/office/officeart/2018/2/layout/IconVerticalSolidList"/>
    <dgm:cxn modelId="{D8BEBC75-E765-4AA7-B398-0BA329588380}" type="presParOf" srcId="{4BFB4574-5015-4E51-BC39-65DAAD6CFE6B}" destId="{D18F22E0-459B-4921-86B6-B263880FCBB3}" srcOrd="5" destOrd="0" presId="urn:microsoft.com/office/officeart/2018/2/layout/IconVerticalSolidList"/>
    <dgm:cxn modelId="{56C1F1E2-EFAC-4209-AD25-CF952582B834}" type="presParOf" srcId="{4BFB4574-5015-4E51-BC39-65DAAD6CFE6B}" destId="{5DBC5858-9266-4EB4-B4DC-ACF8F50F42AC}" srcOrd="6" destOrd="0" presId="urn:microsoft.com/office/officeart/2018/2/layout/IconVerticalSolidList"/>
    <dgm:cxn modelId="{A7EF9F25-DDCC-40FE-A063-52CDCF680847}" type="presParOf" srcId="{5DBC5858-9266-4EB4-B4DC-ACF8F50F42AC}" destId="{A8F0E6D0-D731-4A2B-A00A-60067A2717B1}" srcOrd="0" destOrd="0" presId="urn:microsoft.com/office/officeart/2018/2/layout/IconVerticalSolidList"/>
    <dgm:cxn modelId="{2D636103-8050-4A40-9466-6C29C2B3E5A7}" type="presParOf" srcId="{5DBC5858-9266-4EB4-B4DC-ACF8F50F42AC}" destId="{8984AF57-86CD-4DB2-89CE-D480A43FF6EB}" srcOrd="1" destOrd="0" presId="urn:microsoft.com/office/officeart/2018/2/layout/IconVerticalSolidList"/>
    <dgm:cxn modelId="{E65DD8ED-AD83-41BB-902D-0E0CE6166E18}" type="presParOf" srcId="{5DBC5858-9266-4EB4-B4DC-ACF8F50F42AC}" destId="{D56794A6-FF38-482F-A3D6-10F447F22DEB}" srcOrd="2" destOrd="0" presId="urn:microsoft.com/office/officeart/2018/2/layout/IconVerticalSolidList"/>
    <dgm:cxn modelId="{7FBB62CA-0CD3-4BB9-B146-A2131F6B9B1C}" type="presParOf" srcId="{5DBC5858-9266-4EB4-B4DC-ACF8F50F42AC}" destId="{6D0963B3-EED5-4942-9A54-014AB0B2FD47}" srcOrd="3" destOrd="0" presId="urn:microsoft.com/office/officeart/2018/2/layout/IconVerticalSolidList"/>
    <dgm:cxn modelId="{DEBA6751-1712-45B4-9BAE-A3A04A505C34}" type="presParOf" srcId="{4BFB4574-5015-4E51-BC39-65DAAD6CFE6B}" destId="{72A5C30C-DD12-44C2-AD8C-BC36E1145E92}" srcOrd="7" destOrd="0" presId="urn:microsoft.com/office/officeart/2018/2/layout/IconVerticalSolidList"/>
    <dgm:cxn modelId="{767C5ABC-A1C0-4707-A936-CBD12BA4F188}" type="presParOf" srcId="{4BFB4574-5015-4E51-BC39-65DAAD6CFE6B}" destId="{04DA25F9-BE14-4F70-B708-EB6743FE89AA}" srcOrd="8" destOrd="0" presId="urn:microsoft.com/office/officeart/2018/2/layout/IconVerticalSolidList"/>
    <dgm:cxn modelId="{4B85A5F6-9742-4836-987C-18F97D9CFE05}" type="presParOf" srcId="{04DA25F9-BE14-4F70-B708-EB6743FE89AA}" destId="{DF807E49-56BC-433C-B49E-5BF5F87F5403}" srcOrd="0" destOrd="0" presId="urn:microsoft.com/office/officeart/2018/2/layout/IconVerticalSolidList"/>
    <dgm:cxn modelId="{15606B02-62CC-406F-BDAC-C8EB950CE90E}" type="presParOf" srcId="{04DA25F9-BE14-4F70-B708-EB6743FE89AA}" destId="{6B4B031E-AF00-4288-9E84-CBEFDB5D095B}" srcOrd="1" destOrd="0" presId="urn:microsoft.com/office/officeart/2018/2/layout/IconVerticalSolidList"/>
    <dgm:cxn modelId="{B2512384-90DD-4A73-8675-9E9AFDA90D9F}" type="presParOf" srcId="{04DA25F9-BE14-4F70-B708-EB6743FE89AA}" destId="{B4EB9752-656C-4196-9593-E233ADD3F3B0}" srcOrd="2" destOrd="0" presId="urn:microsoft.com/office/officeart/2018/2/layout/IconVerticalSolidList"/>
    <dgm:cxn modelId="{FA7D6DCA-DF40-4EBD-8915-A6048ACD0468}" type="presParOf" srcId="{04DA25F9-BE14-4F70-B708-EB6743FE89AA}" destId="{1D87ED5F-6639-4712-BD6B-A282B51D97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476B6-0910-4DA7-8E14-4037008BE100}">
      <dsp:nvSpPr>
        <dsp:cNvPr id="0" name=""/>
        <dsp:cNvSpPr/>
      </dsp:nvSpPr>
      <dsp:spPr>
        <a:xfrm>
          <a:off x="3827401" y="188"/>
          <a:ext cx="4305827" cy="5694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Load Data from bronzelayer container</a:t>
          </a:r>
        </a:p>
      </dsp:txBody>
      <dsp:txXfrm>
        <a:off x="3855197" y="27984"/>
        <a:ext cx="4250235" cy="513817"/>
      </dsp:txXfrm>
    </dsp:sp>
    <dsp:sp modelId="{1D66B0EE-664E-4BDD-938A-EC7D39BA8D50}">
      <dsp:nvSpPr>
        <dsp:cNvPr id="0" name=""/>
        <dsp:cNvSpPr/>
      </dsp:nvSpPr>
      <dsp:spPr>
        <a:xfrm>
          <a:off x="3827401" y="598068"/>
          <a:ext cx="4305827" cy="5694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/>
            <a:t>Drop Null values</a:t>
          </a:r>
          <a:endParaRPr lang="en-US" sz="1700" kern="1200"/>
        </a:p>
      </dsp:txBody>
      <dsp:txXfrm>
        <a:off x="3855197" y="625864"/>
        <a:ext cx="4250235" cy="513817"/>
      </dsp:txXfrm>
    </dsp:sp>
    <dsp:sp modelId="{5F0855C8-B6EC-44EE-A333-FFE5E76F454C}">
      <dsp:nvSpPr>
        <dsp:cNvPr id="0" name=""/>
        <dsp:cNvSpPr/>
      </dsp:nvSpPr>
      <dsp:spPr>
        <a:xfrm>
          <a:off x="3827401" y="1195947"/>
          <a:ext cx="4305827" cy="5694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/>
            <a:t>Drop Duplicated</a:t>
          </a:r>
          <a:endParaRPr lang="en-US" sz="1700" kern="1200"/>
        </a:p>
      </dsp:txBody>
      <dsp:txXfrm>
        <a:off x="3855197" y="1223743"/>
        <a:ext cx="4250235" cy="513817"/>
      </dsp:txXfrm>
    </dsp:sp>
    <dsp:sp modelId="{188BD28C-0180-4EE1-8263-7D39E48CD68C}">
      <dsp:nvSpPr>
        <dsp:cNvPr id="0" name=""/>
        <dsp:cNvSpPr/>
      </dsp:nvSpPr>
      <dsp:spPr>
        <a:xfrm>
          <a:off x="3827401" y="1793827"/>
          <a:ext cx="4305827" cy="5694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/>
            <a:t>Filter invalid data</a:t>
          </a:r>
          <a:endParaRPr lang="en-US" sz="1700" kern="1200"/>
        </a:p>
      </dsp:txBody>
      <dsp:txXfrm>
        <a:off x="3855197" y="1821623"/>
        <a:ext cx="4250235" cy="513817"/>
      </dsp:txXfrm>
    </dsp:sp>
    <dsp:sp modelId="{9191CFE5-B33E-4FC6-9741-8E79A7CF9040}">
      <dsp:nvSpPr>
        <dsp:cNvPr id="0" name=""/>
        <dsp:cNvSpPr/>
      </dsp:nvSpPr>
      <dsp:spPr>
        <a:xfrm>
          <a:off x="3827401" y="2391706"/>
          <a:ext cx="4305827" cy="5694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/>
            <a:t>Correct the data in Days_Birth and Days_Employed </a:t>
          </a:r>
          <a:endParaRPr lang="en-US" sz="1700" kern="1200"/>
        </a:p>
      </dsp:txBody>
      <dsp:txXfrm>
        <a:off x="3855197" y="2419502"/>
        <a:ext cx="4250235" cy="513817"/>
      </dsp:txXfrm>
    </dsp:sp>
    <dsp:sp modelId="{09AA8B2D-4F52-4413-819C-31431FFB651A}">
      <dsp:nvSpPr>
        <dsp:cNvPr id="0" name=""/>
        <dsp:cNvSpPr/>
      </dsp:nvSpPr>
      <dsp:spPr>
        <a:xfrm>
          <a:off x="3827401" y="2989586"/>
          <a:ext cx="4305827" cy="5694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/>
            <a:t>Create a new column Age and Years of Employment</a:t>
          </a:r>
          <a:endParaRPr lang="en-US" sz="1700" kern="1200"/>
        </a:p>
      </dsp:txBody>
      <dsp:txXfrm>
        <a:off x="3855197" y="3017382"/>
        <a:ext cx="4250235" cy="513817"/>
      </dsp:txXfrm>
    </dsp:sp>
    <dsp:sp modelId="{CC712EF3-12A4-4693-8EE6-82D1A2B90DE8}">
      <dsp:nvSpPr>
        <dsp:cNvPr id="0" name=""/>
        <dsp:cNvSpPr/>
      </dsp:nvSpPr>
      <dsp:spPr>
        <a:xfrm>
          <a:off x="3827401" y="3587465"/>
          <a:ext cx="4305827" cy="5694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/>
            <a:t>Dropping unnecessary columns </a:t>
          </a:r>
          <a:endParaRPr lang="en-US" sz="1700" kern="1200"/>
        </a:p>
      </dsp:txBody>
      <dsp:txXfrm>
        <a:off x="3855197" y="3615261"/>
        <a:ext cx="4250235" cy="513817"/>
      </dsp:txXfrm>
    </dsp:sp>
    <dsp:sp modelId="{BA9D3D49-C1BB-461B-B9EF-98C13B2DD8CD}">
      <dsp:nvSpPr>
        <dsp:cNvPr id="0" name=""/>
        <dsp:cNvSpPr/>
      </dsp:nvSpPr>
      <dsp:spPr>
        <a:xfrm>
          <a:off x="3827401" y="4185345"/>
          <a:ext cx="4305827" cy="5694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/>
            <a:t>Load the data in Silverlayer container</a:t>
          </a:r>
          <a:endParaRPr lang="en-US" sz="1700" kern="1200"/>
        </a:p>
      </dsp:txBody>
      <dsp:txXfrm>
        <a:off x="3855197" y="4213141"/>
        <a:ext cx="4250235" cy="513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36A84-4942-46CF-B1B7-B637E50226CD}">
      <dsp:nvSpPr>
        <dsp:cNvPr id="0" name=""/>
        <dsp:cNvSpPr/>
      </dsp:nvSpPr>
      <dsp:spPr>
        <a:xfrm>
          <a:off x="1460213" y="1565"/>
          <a:ext cx="5840854" cy="160505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29" tIns="407685" rIns="113329" bIns="407685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Read data from </a:t>
          </a:r>
          <a:r>
            <a:rPr lang="en-US" sz="2000" kern="1200" dirty="0" err="1"/>
            <a:t>Silverlayer</a:t>
          </a:r>
          <a:endParaRPr lang="en-US" sz="2000" kern="1200" dirty="0"/>
        </a:p>
      </dsp:txBody>
      <dsp:txXfrm>
        <a:off x="1460213" y="1565"/>
        <a:ext cx="5840854" cy="1605057"/>
      </dsp:txXfrm>
    </dsp:sp>
    <dsp:sp modelId="{3505D292-0911-43B4-BF74-F9CFE20963E1}">
      <dsp:nvSpPr>
        <dsp:cNvPr id="0" name=""/>
        <dsp:cNvSpPr/>
      </dsp:nvSpPr>
      <dsp:spPr>
        <a:xfrm>
          <a:off x="0" y="1565"/>
          <a:ext cx="1460213" cy="16050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270" tIns="158544" rIns="77270" bIns="158544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Extract</a:t>
          </a:r>
        </a:p>
      </dsp:txBody>
      <dsp:txXfrm>
        <a:off x="0" y="1565"/>
        <a:ext cx="1460213" cy="1605057"/>
      </dsp:txXfrm>
    </dsp:sp>
    <dsp:sp modelId="{A664D0DF-E89F-47FF-8BD2-7E276EDFFEED}">
      <dsp:nvSpPr>
        <dsp:cNvPr id="0" name=""/>
        <dsp:cNvSpPr/>
      </dsp:nvSpPr>
      <dsp:spPr>
        <a:xfrm>
          <a:off x="1460213" y="1702927"/>
          <a:ext cx="5840854" cy="160505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29" tIns="407685" rIns="113329" bIns="407685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Perform a join operation to combine the 2 datasets</a:t>
          </a:r>
          <a:br>
            <a:rPr lang="en-US" sz="2000" kern="1200"/>
          </a:br>
          <a:r>
            <a:rPr lang="en-US" sz="2000" kern="1200"/>
            <a:t>on the common column ID</a:t>
          </a:r>
        </a:p>
      </dsp:txBody>
      <dsp:txXfrm>
        <a:off x="1460213" y="1702927"/>
        <a:ext cx="5840854" cy="1605057"/>
      </dsp:txXfrm>
    </dsp:sp>
    <dsp:sp modelId="{D463B81B-D7E6-4C64-AA9A-69F33A30D131}">
      <dsp:nvSpPr>
        <dsp:cNvPr id="0" name=""/>
        <dsp:cNvSpPr/>
      </dsp:nvSpPr>
      <dsp:spPr>
        <a:xfrm>
          <a:off x="0" y="1702927"/>
          <a:ext cx="1460213" cy="16050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270" tIns="158544" rIns="77270" bIns="158544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Perform</a:t>
          </a:r>
        </a:p>
      </dsp:txBody>
      <dsp:txXfrm>
        <a:off x="0" y="1702927"/>
        <a:ext cx="1460213" cy="1605057"/>
      </dsp:txXfrm>
    </dsp:sp>
    <dsp:sp modelId="{6557C66B-A781-4F07-A6CA-5B0F3ED467A3}">
      <dsp:nvSpPr>
        <dsp:cNvPr id="0" name=""/>
        <dsp:cNvSpPr/>
      </dsp:nvSpPr>
      <dsp:spPr>
        <a:xfrm>
          <a:off x="1460213" y="3404288"/>
          <a:ext cx="5840854" cy="160505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29" tIns="407685" rIns="113329" bIns="407685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Load the data in Goldlayer container</a:t>
          </a:r>
        </a:p>
      </dsp:txBody>
      <dsp:txXfrm>
        <a:off x="1460213" y="3404288"/>
        <a:ext cx="5840854" cy="1605057"/>
      </dsp:txXfrm>
    </dsp:sp>
    <dsp:sp modelId="{F5360EAB-A990-4DA4-9849-470DE2801262}">
      <dsp:nvSpPr>
        <dsp:cNvPr id="0" name=""/>
        <dsp:cNvSpPr/>
      </dsp:nvSpPr>
      <dsp:spPr>
        <a:xfrm>
          <a:off x="0" y="3404288"/>
          <a:ext cx="1460213" cy="16050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270" tIns="158544" rIns="77270" bIns="158544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Load</a:t>
          </a:r>
        </a:p>
      </dsp:txBody>
      <dsp:txXfrm>
        <a:off x="0" y="3404288"/>
        <a:ext cx="1460213" cy="16050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2D3AB-6031-427B-919F-B4C522C10392}">
      <dsp:nvSpPr>
        <dsp:cNvPr id="0" name=""/>
        <dsp:cNvSpPr/>
      </dsp:nvSpPr>
      <dsp:spPr>
        <a:xfrm>
          <a:off x="957427" y="254430"/>
          <a:ext cx="758583" cy="758583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1E178-63B5-4A88-BB80-C5A65C22736C}">
      <dsp:nvSpPr>
        <dsp:cNvPr id="0" name=""/>
        <dsp:cNvSpPr/>
      </dsp:nvSpPr>
      <dsp:spPr>
        <a:xfrm>
          <a:off x="493848" y="1265961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Filter data to only consider the last month's status</a:t>
          </a:r>
        </a:p>
      </dsp:txBody>
      <dsp:txXfrm>
        <a:off x="493848" y="1265961"/>
        <a:ext cx="1685742" cy="674296"/>
      </dsp:txXfrm>
    </dsp:sp>
    <dsp:sp modelId="{4A9833CD-56D9-4282-80C0-D832A5B7F228}">
      <dsp:nvSpPr>
        <dsp:cNvPr id="0" name=""/>
        <dsp:cNvSpPr/>
      </dsp:nvSpPr>
      <dsp:spPr>
        <a:xfrm>
          <a:off x="2938174" y="254430"/>
          <a:ext cx="758583" cy="758583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18703-E325-4CF5-B18A-3A733628E864}">
      <dsp:nvSpPr>
        <dsp:cNvPr id="0" name=""/>
        <dsp:cNvSpPr/>
      </dsp:nvSpPr>
      <dsp:spPr>
        <a:xfrm>
          <a:off x="2474595" y="1265961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Visualize the counts using PySpark</a:t>
          </a:r>
        </a:p>
      </dsp:txBody>
      <dsp:txXfrm>
        <a:off x="2474595" y="1265961"/>
        <a:ext cx="1685742" cy="674296"/>
      </dsp:txXfrm>
    </dsp:sp>
    <dsp:sp modelId="{984B8A1C-2C42-4538-8E38-320C3952F89B}">
      <dsp:nvSpPr>
        <dsp:cNvPr id="0" name=""/>
        <dsp:cNvSpPr/>
      </dsp:nvSpPr>
      <dsp:spPr>
        <a:xfrm>
          <a:off x="4918922" y="254430"/>
          <a:ext cx="758583" cy="7585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1C6E6-C7B9-422C-BB88-9A1A04EEB8B4}">
      <dsp:nvSpPr>
        <dsp:cNvPr id="0" name=""/>
        <dsp:cNvSpPr/>
      </dsp:nvSpPr>
      <dsp:spPr>
        <a:xfrm>
          <a:off x="4455342" y="1265961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Insights by Occupation Type</a:t>
          </a:r>
        </a:p>
      </dsp:txBody>
      <dsp:txXfrm>
        <a:off x="4455342" y="1265961"/>
        <a:ext cx="1685742" cy="674296"/>
      </dsp:txXfrm>
    </dsp:sp>
    <dsp:sp modelId="{D4B1AB1A-1CFC-4C16-AA51-5C1ED5DD17CC}">
      <dsp:nvSpPr>
        <dsp:cNvPr id="0" name=""/>
        <dsp:cNvSpPr/>
      </dsp:nvSpPr>
      <dsp:spPr>
        <a:xfrm>
          <a:off x="6899669" y="254430"/>
          <a:ext cx="758583" cy="7585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188F3-19D3-48BB-8219-66844F209CD9}">
      <dsp:nvSpPr>
        <dsp:cNvPr id="0" name=""/>
        <dsp:cNvSpPr/>
      </dsp:nvSpPr>
      <dsp:spPr>
        <a:xfrm>
          <a:off x="6436090" y="1265961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Average statistics (Age, Employment Years, Income)</a:t>
          </a:r>
        </a:p>
      </dsp:txBody>
      <dsp:txXfrm>
        <a:off x="6436090" y="1265961"/>
        <a:ext cx="1685742" cy="6742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52596-99D7-407F-9FD6-BDAAF09D5317}">
      <dsp:nvSpPr>
        <dsp:cNvPr id="0" name=""/>
        <dsp:cNvSpPr/>
      </dsp:nvSpPr>
      <dsp:spPr>
        <a:xfrm>
          <a:off x="0" y="0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AFBEE-E803-4059-A3A7-0AF1DAB0708D}">
      <dsp:nvSpPr>
        <dsp:cNvPr id="0" name=""/>
        <dsp:cNvSpPr/>
      </dsp:nvSpPr>
      <dsp:spPr>
        <a:xfrm>
          <a:off x="0" y="0"/>
          <a:ext cx="8686800" cy="941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/>
            <a:t>Final Dataset:</a:t>
          </a:r>
          <a:endParaRPr lang="en-US" sz="2400" kern="1200"/>
        </a:p>
      </dsp:txBody>
      <dsp:txXfrm>
        <a:off x="0" y="0"/>
        <a:ext cx="8686800" cy="941832"/>
      </dsp:txXfrm>
    </dsp:sp>
    <dsp:sp modelId="{E46DC05E-5D7A-4BBA-8647-B1F333555675}">
      <dsp:nvSpPr>
        <dsp:cNvPr id="0" name=""/>
        <dsp:cNvSpPr/>
      </dsp:nvSpPr>
      <dsp:spPr>
        <a:xfrm>
          <a:off x="0" y="941832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C2AD1-A4C8-45A7-B43B-81053BB87074}">
      <dsp:nvSpPr>
        <dsp:cNvPr id="0" name=""/>
        <dsp:cNvSpPr/>
      </dsp:nvSpPr>
      <dsp:spPr>
        <a:xfrm>
          <a:off x="0" y="941832"/>
          <a:ext cx="8686800" cy="941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Stored in the </a:t>
          </a:r>
          <a:r>
            <a:rPr lang="en-US" sz="2400" b="1" kern="1200"/>
            <a:t>Gold Layer</a:t>
          </a:r>
          <a:r>
            <a:rPr lang="en-US" sz="2400" kern="1200"/>
            <a:t> as a Parquet file within the goldlayer container.</a:t>
          </a:r>
        </a:p>
      </dsp:txBody>
      <dsp:txXfrm>
        <a:off x="0" y="941832"/>
        <a:ext cx="8686800" cy="941832"/>
      </dsp:txXfrm>
    </dsp:sp>
    <dsp:sp modelId="{76D1AB8F-1E39-420B-B8D9-95AE4ACEA65E}">
      <dsp:nvSpPr>
        <dsp:cNvPr id="0" name=""/>
        <dsp:cNvSpPr/>
      </dsp:nvSpPr>
      <dsp:spPr>
        <a:xfrm>
          <a:off x="0" y="1883664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B29B7-7CA1-477B-917C-329288FB4243}">
      <dsp:nvSpPr>
        <dsp:cNvPr id="0" name=""/>
        <dsp:cNvSpPr/>
      </dsp:nvSpPr>
      <dsp:spPr>
        <a:xfrm>
          <a:off x="0" y="1883664"/>
          <a:ext cx="8686800" cy="941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Contains a </a:t>
          </a:r>
          <a:r>
            <a:rPr lang="en-US" sz="2400" b="1" kern="1200"/>
            <a:t>unified view</a:t>
          </a:r>
          <a:r>
            <a:rPr lang="en-US" sz="2400" kern="1200"/>
            <a:t> of user application records and credit history, ready for advanced analytics and predictive modeling.</a:t>
          </a:r>
        </a:p>
      </dsp:txBody>
      <dsp:txXfrm>
        <a:off x="0" y="1883664"/>
        <a:ext cx="8686800" cy="941832"/>
      </dsp:txXfrm>
    </dsp:sp>
    <dsp:sp modelId="{EE34AA9C-AB83-4A4E-8EC2-19BF37620BEC}">
      <dsp:nvSpPr>
        <dsp:cNvPr id="0" name=""/>
        <dsp:cNvSpPr/>
      </dsp:nvSpPr>
      <dsp:spPr>
        <a:xfrm>
          <a:off x="0" y="2825495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236E6-9C73-4ABF-8510-F55595ABF461}">
      <dsp:nvSpPr>
        <dsp:cNvPr id="0" name=""/>
        <dsp:cNvSpPr/>
      </dsp:nvSpPr>
      <dsp:spPr>
        <a:xfrm>
          <a:off x="0" y="2825495"/>
          <a:ext cx="8686800" cy="941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Enables seamless access for business intelligence, reporting, and further processing</a:t>
          </a:r>
        </a:p>
      </dsp:txBody>
      <dsp:txXfrm>
        <a:off x="0" y="2825495"/>
        <a:ext cx="8686800" cy="9418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76090-0D35-4A65-ADB0-312037430BE4}">
      <dsp:nvSpPr>
        <dsp:cNvPr id="0" name=""/>
        <dsp:cNvSpPr/>
      </dsp:nvSpPr>
      <dsp:spPr>
        <a:xfrm>
          <a:off x="0" y="3914"/>
          <a:ext cx="7301068" cy="8338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9F081-EEC4-46D2-B6F5-A99115F7BA94}">
      <dsp:nvSpPr>
        <dsp:cNvPr id="0" name=""/>
        <dsp:cNvSpPr/>
      </dsp:nvSpPr>
      <dsp:spPr>
        <a:xfrm>
          <a:off x="252238" y="191530"/>
          <a:ext cx="458615" cy="458615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51036-D46E-47C9-80BE-B2C2107B93A8}">
      <dsp:nvSpPr>
        <dsp:cNvPr id="0" name=""/>
        <dsp:cNvSpPr/>
      </dsp:nvSpPr>
      <dsp:spPr>
        <a:xfrm>
          <a:off x="963093" y="3914"/>
          <a:ext cx="6337974" cy="833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49" tIns="88249" rIns="88249" bIns="88249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/>
            <a:t>Automated Workflow</a:t>
          </a:r>
          <a:r>
            <a:rPr lang="en-US" sz="1700" kern="1200"/>
            <a:t>: Leveraged </a:t>
          </a:r>
          <a:r>
            <a:rPr lang="en-US" sz="1700" b="1" kern="1200"/>
            <a:t>Azure Data Factory</a:t>
          </a:r>
          <a:r>
            <a:rPr lang="en-US" sz="1700" kern="1200"/>
            <a:t> for orchestration and </a:t>
          </a:r>
          <a:r>
            <a:rPr lang="en-US" sz="1700" b="1" kern="1200"/>
            <a:t>Databricks</a:t>
          </a:r>
          <a:r>
            <a:rPr lang="en-US" sz="1700" kern="1200"/>
            <a:t> for Spark-based transformations.</a:t>
          </a:r>
        </a:p>
      </dsp:txBody>
      <dsp:txXfrm>
        <a:off x="963093" y="3914"/>
        <a:ext cx="6337974" cy="833847"/>
      </dsp:txXfrm>
    </dsp:sp>
    <dsp:sp modelId="{F56302A0-D107-4EF3-9F31-FDA061EE064C}">
      <dsp:nvSpPr>
        <dsp:cNvPr id="0" name=""/>
        <dsp:cNvSpPr/>
      </dsp:nvSpPr>
      <dsp:spPr>
        <a:xfrm>
          <a:off x="0" y="1046223"/>
          <a:ext cx="7301068" cy="8338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2F1DA-6E59-43C6-9300-AC22E34DA4FE}">
      <dsp:nvSpPr>
        <dsp:cNvPr id="0" name=""/>
        <dsp:cNvSpPr/>
      </dsp:nvSpPr>
      <dsp:spPr>
        <a:xfrm>
          <a:off x="252238" y="1233839"/>
          <a:ext cx="458615" cy="458615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090C4-7DE9-4F0F-9A25-4CE1B1A1C8F0}">
      <dsp:nvSpPr>
        <dsp:cNvPr id="0" name=""/>
        <dsp:cNvSpPr/>
      </dsp:nvSpPr>
      <dsp:spPr>
        <a:xfrm>
          <a:off x="963093" y="1046223"/>
          <a:ext cx="6337974" cy="833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49" tIns="88249" rIns="88249" bIns="88249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/>
            <a:t>Bronze Layer</a:t>
          </a:r>
          <a:r>
            <a:rPr lang="en-US" sz="1700" kern="1200"/>
            <a:t>: Preserved the raw, unprocessed data for traceability.</a:t>
          </a:r>
        </a:p>
      </dsp:txBody>
      <dsp:txXfrm>
        <a:off x="963093" y="1046223"/>
        <a:ext cx="6337974" cy="833847"/>
      </dsp:txXfrm>
    </dsp:sp>
    <dsp:sp modelId="{0F108A2A-1A1F-4720-B768-B86A516C0091}">
      <dsp:nvSpPr>
        <dsp:cNvPr id="0" name=""/>
        <dsp:cNvSpPr/>
      </dsp:nvSpPr>
      <dsp:spPr>
        <a:xfrm>
          <a:off x="0" y="2088532"/>
          <a:ext cx="7301068" cy="8338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F3324-F653-4C02-AED6-109F9A847680}">
      <dsp:nvSpPr>
        <dsp:cNvPr id="0" name=""/>
        <dsp:cNvSpPr/>
      </dsp:nvSpPr>
      <dsp:spPr>
        <a:xfrm>
          <a:off x="252238" y="2276148"/>
          <a:ext cx="458615" cy="458615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18EC6-4C50-46BD-878E-2AC73D544201}">
      <dsp:nvSpPr>
        <dsp:cNvPr id="0" name=""/>
        <dsp:cNvSpPr/>
      </dsp:nvSpPr>
      <dsp:spPr>
        <a:xfrm>
          <a:off x="963093" y="2088532"/>
          <a:ext cx="6337974" cy="833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49" tIns="88249" rIns="88249" bIns="88249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/>
            <a:t>Silver Layer</a:t>
          </a:r>
          <a:r>
            <a:rPr lang="en-US" sz="1700" kern="1200"/>
            <a:t>: Cleaned and transformed the raw data, ensuring consistency and removing invalid or null records.</a:t>
          </a:r>
        </a:p>
      </dsp:txBody>
      <dsp:txXfrm>
        <a:off x="963093" y="2088532"/>
        <a:ext cx="6337974" cy="833847"/>
      </dsp:txXfrm>
    </dsp:sp>
    <dsp:sp modelId="{A8F0E6D0-D731-4A2B-A00A-60067A2717B1}">
      <dsp:nvSpPr>
        <dsp:cNvPr id="0" name=""/>
        <dsp:cNvSpPr/>
      </dsp:nvSpPr>
      <dsp:spPr>
        <a:xfrm>
          <a:off x="0" y="3130841"/>
          <a:ext cx="7301068" cy="8338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4AF57-86CD-4DB2-89CE-D480A43FF6EB}">
      <dsp:nvSpPr>
        <dsp:cNvPr id="0" name=""/>
        <dsp:cNvSpPr/>
      </dsp:nvSpPr>
      <dsp:spPr>
        <a:xfrm>
          <a:off x="252238" y="3318456"/>
          <a:ext cx="458615" cy="458615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963B3-EED5-4942-9A54-014AB0B2FD47}">
      <dsp:nvSpPr>
        <dsp:cNvPr id="0" name=""/>
        <dsp:cNvSpPr/>
      </dsp:nvSpPr>
      <dsp:spPr>
        <a:xfrm>
          <a:off x="963093" y="3130841"/>
          <a:ext cx="6337974" cy="833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49" tIns="88249" rIns="88249" bIns="88249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/>
            <a:t>Gold Layer</a:t>
          </a:r>
          <a:r>
            <a:rPr lang="en-US" sz="1700" kern="1200"/>
            <a:t>: Delivered an aggregated, feature-enhanced dataset optimized for analysis.</a:t>
          </a:r>
        </a:p>
      </dsp:txBody>
      <dsp:txXfrm>
        <a:off x="963093" y="3130841"/>
        <a:ext cx="6337974" cy="833847"/>
      </dsp:txXfrm>
    </dsp:sp>
    <dsp:sp modelId="{DF807E49-56BC-433C-B49E-5BF5F87F5403}">
      <dsp:nvSpPr>
        <dsp:cNvPr id="0" name=""/>
        <dsp:cNvSpPr/>
      </dsp:nvSpPr>
      <dsp:spPr>
        <a:xfrm>
          <a:off x="0" y="4173150"/>
          <a:ext cx="7301068" cy="8338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B031E-AF00-4288-9E84-CBEFDB5D095B}">
      <dsp:nvSpPr>
        <dsp:cNvPr id="0" name=""/>
        <dsp:cNvSpPr/>
      </dsp:nvSpPr>
      <dsp:spPr>
        <a:xfrm>
          <a:off x="252238" y="4360765"/>
          <a:ext cx="458615" cy="458615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7ED5F-6639-4712-BD6B-A282B51D9700}">
      <dsp:nvSpPr>
        <dsp:cNvPr id="0" name=""/>
        <dsp:cNvSpPr/>
      </dsp:nvSpPr>
      <dsp:spPr>
        <a:xfrm>
          <a:off x="963093" y="4173150"/>
          <a:ext cx="6337974" cy="833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49" tIns="88249" rIns="88249" bIns="88249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Successfully combined </a:t>
          </a:r>
          <a:r>
            <a:rPr lang="en-US" sz="1700" b="1" kern="1200"/>
            <a:t>application_record.csv</a:t>
          </a:r>
          <a:r>
            <a:rPr lang="en-US" sz="1700" kern="1200"/>
            <a:t> and </a:t>
          </a:r>
          <a:r>
            <a:rPr lang="en-US" sz="1700" b="1" kern="1200"/>
            <a:t>credit_record.csv</a:t>
          </a:r>
          <a:r>
            <a:rPr lang="en-US" sz="1700" kern="1200"/>
            <a:t> to build a robust analytical foundation.</a:t>
          </a:r>
        </a:p>
      </dsp:txBody>
      <dsp:txXfrm>
        <a:off x="963093" y="4173150"/>
        <a:ext cx="6337974" cy="833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8530A-0227-4FE8-8420-9DA51AFF5FB9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3AA68-5C36-4128-BDFF-B9E4613BB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5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3AA68-5C36-4128-BDFF-B9E4613BBEF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49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3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7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7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0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1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6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9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9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2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22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21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olorful lights on a dark background&#10;&#10;Description automatically generated">
            <a:extLst>
              <a:ext uri="{FF2B5EF4-FFF2-40B4-BE49-F238E27FC236}">
                <a16:creationId xmlns:a16="http://schemas.microsoft.com/office/drawing/2014/main" id="{85DB7465-4379-67F2-D424-862D26F336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10708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AB476BF-4EE2-5243-CABB-6CC72C39BF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246BD-D7D5-2B45-EF8F-9569142A1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6780" y="978409"/>
            <a:ext cx="4496529" cy="367826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Project 1: ETL Workflow Automation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2EEA2-FF22-F3F9-D2C4-652C05739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3288" y="4729138"/>
            <a:ext cx="4488812" cy="1150453"/>
          </a:xfrm>
        </p:spPr>
        <p:txBody>
          <a:bodyPr anchor="b">
            <a:normAutofit/>
          </a:bodyPr>
          <a:lstStyle/>
          <a:p>
            <a:r>
              <a:rPr lang="en-US"/>
              <a:t>Performed by Ansh Ranjan &amp; Sarvesh Sharma</a:t>
            </a:r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D28EA4-6F96-F7C6-1D07-5BA5C27387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6781" y="508090"/>
            <a:ext cx="449275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FF93C5-0576-D227-80A7-4CFBA8791A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0119" y="6209925"/>
            <a:ext cx="44927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2" descr="Share Price of Hexaware Technologies Unlisted Shares, Buy Sell Online">
            <a:extLst>
              <a:ext uri="{FF2B5EF4-FFF2-40B4-BE49-F238E27FC236}">
                <a16:creationId xmlns:a16="http://schemas.microsoft.com/office/drawing/2014/main" id="{318B7918-FF1A-4B84-AD6E-2C5CD4107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0" y="179827"/>
            <a:ext cx="686763" cy="80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033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159EA-97B4-8862-AA4D-30F433568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522C-6119-F07E-AF01-9F003E8A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686800" cy="1463040"/>
          </a:xfrm>
        </p:spPr>
        <p:txBody>
          <a:bodyPr>
            <a:normAutofit/>
          </a:bodyPr>
          <a:lstStyle/>
          <a:p>
            <a:r>
              <a:rPr lang="en-US" sz="4400" dirty="0"/>
              <a:t>Results</a:t>
            </a:r>
            <a:endParaRPr lang="en-IN" sz="4400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81BA54E-3502-7E09-2BF1-B2DA92D8EE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7870" y="2578608"/>
          <a:ext cx="868680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Share Price of Hexaware Technologies Unlisted Shares, Buy Sell Online">
            <a:extLst>
              <a:ext uri="{FF2B5EF4-FFF2-40B4-BE49-F238E27FC236}">
                <a16:creationId xmlns:a16="http://schemas.microsoft.com/office/drawing/2014/main" id="{30187315-6DBB-7035-A936-C401E100D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189" y="-1"/>
            <a:ext cx="686763" cy="80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14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00F2C9-7B91-62C1-FBFE-CE770F1D4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0B086-F4B8-98C2-57E4-D3A742B7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978408"/>
            <a:ext cx="3154680" cy="4069080"/>
          </a:xfrm>
        </p:spPr>
        <p:txBody>
          <a:bodyPr anchor="t">
            <a:normAutofit/>
          </a:bodyPr>
          <a:lstStyle/>
          <a:p>
            <a:r>
              <a:rPr lang="en-US" sz="4000"/>
              <a:t>Conclusion</a:t>
            </a:r>
            <a:endParaRPr lang="en-IN" sz="4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hare Price of Hexaware Technologies Unlisted Shares, Buy Sell Online">
            <a:extLst>
              <a:ext uri="{FF2B5EF4-FFF2-40B4-BE49-F238E27FC236}">
                <a16:creationId xmlns:a16="http://schemas.microsoft.com/office/drawing/2014/main" id="{831120D7-0AD7-F035-23A8-B0909BEE9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189" y="-1"/>
            <a:ext cx="686763" cy="80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9CCA555-48A3-BD50-97A2-77030F31B3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534339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6683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5430E-390E-F0B2-E11E-6736E46E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5B04963-DF54-240F-C12B-3617E9B79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0496" y="657369"/>
            <a:ext cx="5642166" cy="564216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2050" name="Picture 2" descr="Share Price of Hexaware Technologies Unlisted Shares, Buy Sell Online">
            <a:extLst>
              <a:ext uri="{FF2B5EF4-FFF2-40B4-BE49-F238E27FC236}">
                <a16:creationId xmlns:a16="http://schemas.microsoft.com/office/drawing/2014/main" id="{AC2EF4D1-5D93-EBA5-0F8B-05549378C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189" y="-1"/>
            <a:ext cx="686763" cy="80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69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8DD5D-571F-E37C-1678-723D5B19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686800" cy="1463040"/>
          </a:xfrm>
        </p:spPr>
        <p:txBody>
          <a:bodyPr>
            <a:normAutofit/>
          </a:bodyPr>
          <a:lstStyle/>
          <a:p>
            <a:r>
              <a:rPr lang="en-US" sz="4400" dirty="0"/>
              <a:t>Objective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B2A9B-DDFD-E189-0519-B13B9E601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8" y="2199052"/>
            <a:ext cx="11464221" cy="4439498"/>
          </a:xfrm>
        </p:spPr>
        <p:txBody>
          <a:bodyPr>
            <a:normAutofit/>
          </a:bodyPr>
          <a:lstStyle/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automate an end-to-end ETL pipeline for processing and analyzing data using Azure cloud services. 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pipeline follows the Bronze, Silver, and Gold layered architecture to handle raw data ingestion, transformation, and aggregation efficiently.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Share Price of Hexaware Technologies Unlisted Shares, Buy Sell Online">
            <a:extLst>
              <a:ext uri="{FF2B5EF4-FFF2-40B4-BE49-F238E27FC236}">
                <a16:creationId xmlns:a16="http://schemas.microsoft.com/office/drawing/2014/main" id="{BCF9941D-47FD-3C81-D2C0-0A606BFA7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189" y="-1"/>
            <a:ext cx="686763" cy="80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04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40283-CBB7-D814-3F40-550620DB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E173-F7DD-5B3C-FD69-4394F88E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686800" cy="1463040"/>
          </a:xfrm>
        </p:spPr>
        <p:txBody>
          <a:bodyPr>
            <a:normAutofit/>
          </a:bodyPr>
          <a:lstStyle/>
          <a:p>
            <a:r>
              <a:rPr lang="en-US" sz="4400" dirty="0"/>
              <a:t>Architecture </a:t>
            </a:r>
            <a:endParaRPr lang="en-IN" sz="4400" dirty="0"/>
          </a:p>
        </p:txBody>
      </p:sp>
      <p:pic>
        <p:nvPicPr>
          <p:cNvPr id="11" name="Picture 2" descr="Share Price of Hexaware Technologies Unlisted Shares, Buy Sell Online">
            <a:extLst>
              <a:ext uri="{FF2B5EF4-FFF2-40B4-BE49-F238E27FC236}">
                <a16:creationId xmlns:a16="http://schemas.microsoft.com/office/drawing/2014/main" id="{00742E0A-E08B-2BBE-B7C8-FF429AA58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189" y="-1"/>
            <a:ext cx="686763" cy="80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EB3AB3-433A-F19C-66AA-15A0DE96A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533" y="1960416"/>
            <a:ext cx="9983593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92C7DD-C2DE-6374-AC83-A456D16E7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43F31-25F0-FD05-9A0B-06D2BA8D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en-US" sz="4400" dirty="0"/>
              <a:t>Storage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84A9-A5A0-B250-B853-F8AB9970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624" y="2578608"/>
            <a:ext cx="5513832" cy="3767328"/>
          </a:xfrm>
        </p:spPr>
        <p:txBody>
          <a:bodyPr>
            <a:normAutofit/>
          </a:bodyPr>
          <a:lstStyle/>
          <a:p>
            <a:r>
              <a:rPr lang="en-US" sz="1800" dirty="0"/>
              <a:t>Create a storage account with 4 containers</a:t>
            </a:r>
          </a:p>
          <a:p>
            <a:pPr marL="285750" indent="-285750">
              <a:buFontTx/>
              <a:buChar char="-"/>
            </a:pPr>
            <a:r>
              <a:rPr lang="en-US" sz="1800" b="1"/>
              <a:t>Rawdata</a:t>
            </a:r>
            <a:r>
              <a:rPr lang="en-US" sz="1800" dirty="0"/>
              <a:t> : Raw data of outside source</a:t>
            </a:r>
          </a:p>
          <a:p>
            <a:pPr marL="285750" indent="-285750">
              <a:buFontTx/>
              <a:buChar char="-"/>
            </a:pPr>
            <a:r>
              <a:rPr lang="en-US" sz="1800" b="1"/>
              <a:t>Bronzelayer</a:t>
            </a:r>
            <a:r>
              <a:rPr lang="en-US" sz="1800" dirty="0"/>
              <a:t> : Ingested raw data</a:t>
            </a:r>
          </a:p>
          <a:p>
            <a:pPr marL="285750" indent="-285750">
              <a:buFontTx/>
              <a:buChar char="-"/>
            </a:pPr>
            <a:r>
              <a:rPr lang="en-US" sz="1800" b="1"/>
              <a:t>Silverlayer</a:t>
            </a:r>
            <a:r>
              <a:rPr lang="en-US" sz="1800" b="1" dirty="0"/>
              <a:t> : </a:t>
            </a:r>
            <a:r>
              <a:rPr lang="en-US" sz="1800" dirty="0"/>
              <a:t>Cleaned, filtered and transformed data</a:t>
            </a:r>
          </a:p>
          <a:p>
            <a:pPr marL="285750" indent="-285750">
              <a:buFontTx/>
              <a:buChar char="-"/>
            </a:pPr>
            <a:r>
              <a:rPr lang="en-US" sz="1800" b="1"/>
              <a:t>Goldlayer</a:t>
            </a:r>
            <a:r>
              <a:rPr lang="en-US" sz="1800" b="1" dirty="0"/>
              <a:t> : </a:t>
            </a:r>
            <a:r>
              <a:rPr lang="en-US" sz="1800" dirty="0"/>
              <a:t>Data to use business logic on</a:t>
            </a:r>
            <a:endParaRPr lang="en-IN" sz="18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9CCBA5-8AD0-839F-47ED-899C9E241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1833837"/>
            <a:ext cx="4959823" cy="3186425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Share Price of Hexaware Technologies Unlisted Shares, Buy Sell Online">
            <a:extLst>
              <a:ext uri="{FF2B5EF4-FFF2-40B4-BE49-F238E27FC236}">
                <a16:creationId xmlns:a16="http://schemas.microsoft.com/office/drawing/2014/main" id="{2293448A-274E-BF6A-DFAD-D51F52FD8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189" y="-1"/>
            <a:ext cx="686763" cy="80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35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EFBC9-2FCD-4A17-E006-9B379A61C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616A-13FD-3E79-9314-B88FDDA7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686800" cy="1463040"/>
          </a:xfrm>
        </p:spPr>
        <p:txBody>
          <a:bodyPr>
            <a:normAutofit/>
          </a:bodyPr>
          <a:lstStyle/>
          <a:p>
            <a:r>
              <a:rPr lang="en-US" sz="4400" dirty="0"/>
              <a:t>Ingestion – Bronze Layer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DA46-3D54-EFE2-8818-7B9221934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55" y="2035144"/>
            <a:ext cx="8686800" cy="376732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 a </a:t>
            </a:r>
            <a:r>
              <a:rPr lang="en-US" sz="1800" dirty="0" err="1"/>
              <a:t>DataFactory</a:t>
            </a:r>
            <a:r>
              <a:rPr lang="en-US" sz="1800" dirty="0"/>
              <a:t> pipeline to read data from source (</a:t>
            </a:r>
            <a:r>
              <a:rPr lang="en-US" sz="1800" dirty="0" err="1"/>
              <a:t>rawdata</a:t>
            </a:r>
            <a:r>
              <a:rPr lang="en-US" sz="1800" dirty="0"/>
              <a:t> container) and ingest it into our Bronze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Select the source and sink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Validate, Publish and Trigger the pipeline</a:t>
            </a:r>
            <a:endParaRPr lang="en-IN" sz="18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156EE7E-2A20-3790-9A83-62834861C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22" y="3993985"/>
            <a:ext cx="3393440" cy="188785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F66903-7099-3D1A-681A-DB9F41032027}"/>
              </a:ext>
            </a:extLst>
          </p:cNvPr>
          <p:cNvSpPr txBox="1">
            <a:spLocks/>
          </p:cNvSpPr>
          <p:nvPr/>
        </p:nvSpPr>
        <p:spPr>
          <a:xfrm>
            <a:off x="0" y="6098281"/>
            <a:ext cx="12192000" cy="4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Activity					Source					Sink</a:t>
            </a:r>
            <a:endParaRPr lang="en-IN" sz="1800" dirty="0"/>
          </a:p>
        </p:txBody>
      </p:sp>
      <p:pic>
        <p:nvPicPr>
          <p:cNvPr id="11" name="Picture 2" descr="Share Price of Hexaware Technologies Unlisted Shares, Buy Sell Online">
            <a:extLst>
              <a:ext uri="{FF2B5EF4-FFF2-40B4-BE49-F238E27FC236}">
                <a16:creationId xmlns:a16="http://schemas.microsoft.com/office/drawing/2014/main" id="{CF7AD49C-392F-577B-4C89-C6FB0E5E4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189" y="-1"/>
            <a:ext cx="686763" cy="80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59C2283-C901-27DD-8738-1FFF17CD2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104" y="4001803"/>
            <a:ext cx="3567792" cy="202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F76FCFA-7947-8CF6-9834-95E8D8FAC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058" y="3993985"/>
            <a:ext cx="3782359" cy="206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82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A849E-B0D1-8B68-12FC-D3EB8CF50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51D5-9C34-8713-0380-2706D99F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686800" cy="1463040"/>
          </a:xfrm>
        </p:spPr>
        <p:txBody>
          <a:bodyPr>
            <a:normAutofit/>
          </a:bodyPr>
          <a:lstStyle/>
          <a:p>
            <a:r>
              <a:rPr lang="en-US" sz="4400" dirty="0"/>
              <a:t>Cleaning – Silver Layer</a:t>
            </a:r>
            <a:endParaRPr lang="en-IN" sz="4400" dirty="0"/>
          </a:p>
        </p:txBody>
      </p:sp>
      <p:graphicFrame>
        <p:nvGraphicFramePr>
          <p:cNvPr id="2064" name="Content Placeholder 2">
            <a:extLst>
              <a:ext uri="{FF2B5EF4-FFF2-40B4-BE49-F238E27FC236}">
                <a16:creationId xmlns:a16="http://schemas.microsoft.com/office/drawing/2014/main" id="{BD8C80D2-E82E-B305-CE03-F57D55650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269438"/>
              </p:ext>
            </p:extLst>
          </p:nvPr>
        </p:nvGraphicFramePr>
        <p:xfrm>
          <a:off x="-3278645" y="1799861"/>
          <a:ext cx="11960631" cy="4754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2" descr="Share Price of Hexaware Technologies Unlisted Shares, Buy Sell Online">
            <a:extLst>
              <a:ext uri="{FF2B5EF4-FFF2-40B4-BE49-F238E27FC236}">
                <a16:creationId xmlns:a16="http://schemas.microsoft.com/office/drawing/2014/main" id="{6FC67347-EF35-E7F3-1A32-455CCC76A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189" y="-1"/>
            <a:ext cx="686763" cy="80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ADC381D-3260-DDB5-B6C6-A58E9394C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532" y="1799861"/>
            <a:ext cx="59436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3B66955-143D-F27D-F25F-1D6DE1586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880" y="3344029"/>
            <a:ext cx="2037239" cy="51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D085E8-0A86-A1A8-CB6C-5777720C9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123" y="2786108"/>
            <a:ext cx="3410066" cy="80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6A5325E6-3212-4604-4B7A-D7884C495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515" y="4148849"/>
            <a:ext cx="4449792" cy="79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F3D69928-0BA3-5A80-4982-5AD63E90B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265" y="5276654"/>
            <a:ext cx="6984794" cy="80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497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083827-5076-5A60-0EFB-AD3F5F659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AA5ED-980B-7AD6-928D-56F80E19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978408"/>
            <a:ext cx="3154680" cy="4069080"/>
          </a:xfrm>
        </p:spPr>
        <p:txBody>
          <a:bodyPr anchor="t">
            <a:normAutofit/>
          </a:bodyPr>
          <a:lstStyle/>
          <a:p>
            <a:r>
              <a:rPr lang="en-US" sz="4000"/>
              <a:t>Gold Layer</a:t>
            </a:r>
            <a:endParaRPr lang="en-IN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Share Price of Hexaware Technologies Unlisted Shares, Buy Sell Online">
            <a:extLst>
              <a:ext uri="{FF2B5EF4-FFF2-40B4-BE49-F238E27FC236}">
                <a16:creationId xmlns:a16="http://schemas.microsoft.com/office/drawing/2014/main" id="{DE1DBB99-16A5-A45B-C190-B8A89F21C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189" y="-1"/>
            <a:ext cx="686763" cy="80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9DA25D5-5FD2-181D-52BE-26F1A97EB8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10112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6" name="Picture 4">
            <a:extLst>
              <a:ext uri="{FF2B5EF4-FFF2-40B4-BE49-F238E27FC236}">
                <a16:creationId xmlns:a16="http://schemas.microsoft.com/office/drawing/2014/main" id="{313FC39D-AFE7-50D4-8CF5-B0A72685E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02" y="2167308"/>
            <a:ext cx="3794329" cy="71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C8DAE52-5F1D-A3C8-4276-EC3DDE04E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02" y="4042154"/>
            <a:ext cx="3664994" cy="34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64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D5471E-AC9C-BF80-3B0A-DF6A2A44D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5D507-9FF3-5081-8671-E800813D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463040"/>
          </a:xfrm>
        </p:spPr>
        <p:txBody>
          <a:bodyPr>
            <a:normAutofit/>
          </a:bodyPr>
          <a:lstStyle/>
          <a:p>
            <a:r>
              <a:rPr lang="en-US" sz="4400" dirty="0"/>
              <a:t>Platinum Layer</a:t>
            </a:r>
            <a:endParaRPr lang="en-IN" sz="4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Share Price of Hexaware Technologies Unlisted Shares, Buy Sell Online">
            <a:extLst>
              <a:ext uri="{FF2B5EF4-FFF2-40B4-BE49-F238E27FC236}">
                <a16:creationId xmlns:a16="http://schemas.microsoft.com/office/drawing/2014/main" id="{4304439F-F2FF-9B0C-014B-66CB73BF9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189" y="-1"/>
            <a:ext cx="686763" cy="80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F28E85A-50CE-BEC1-416F-55CEDA453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369738"/>
              </p:ext>
            </p:extLst>
          </p:nvPr>
        </p:nvGraphicFramePr>
        <p:xfrm>
          <a:off x="1577473" y="1660646"/>
          <a:ext cx="8615681" cy="2194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Google Shape;186;g3208c7a95bf_0_41">
            <a:extLst>
              <a:ext uri="{FF2B5EF4-FFF2-40B4-BE49-F238E27FC236}">
                <a16:creationId xmlns:a16="http://schemas.microsoft.com/office/drawing/2014/main" id="{5133EF6E-E3B8-20E5-7358-7756D89093E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107" y="3705602"/>
            <a:ext cx="4711668" cy="563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87;g3208c7a95bf_0_41">
            <a:extLst>
              <a:ext uri="{FF2B5EF4-FFF2-40B4-BE49-F238E27FC236}">
                <a16:creationId xmlns:a16="http://schemas.microsoft.com/office/drawing/2014/main" id="{1BFC9195-54C2-2A48-21B9-AFC06FB07382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6107" y="4299655"/>
            <a:ext cx="2444383" cy="2194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8;g3208c7a95bf_0_41">
            <a:extLst>
              <a:ext uri="{FF2B5EF4-FFF2-40B4-BE49-F238E27FC236}">
                <a16:creationId xmlns:a16="http://schemas.microsoft.com/office/drawing/2014/main" id="{2D9A11E5-17DE-53E1-FFB8-535727483B12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36597" y="4539821"/>
            <a:ext cx="2764789" cy="195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89;g3208c7a95bf_0_41">
            <a:extLst>
              <a:ext uri="{FF2B5EF4-FFF2-40B4-BE49-F238E27FC236}">
                <a16:creationId xmlns:a16="http://schemas.microsoft.com/office/drawing/2014/main" id="{28E267ED-5F3A-61B0-CFFA-14BC8FEE560A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47493" y="4299655"/>
            <a:ext cx="6147389" cy="2194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258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C3117F-4DFA-C146-41E5-53474E28A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6B2E0-1F35-8480-E367-1FB782E0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7" y="976160"/>
            <a:ext cx="4672584" cy="1784457"/>
          </a:xfrm>
        </p:spPr>
        <p:txBody>
          <a:bodyPr>
            <a:normAutofit fontScale="90000"/>
          </a:bodyPr>
          <a:lstStyle/>
          <a:p>
            <a:r>
              <a:rPr lang="en-US" sz="4100"/>
              <a:t>Azure DataFactory Pipeline</a:t>
            </a:r>
            <a:endParaRPr lang="en-IN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89389-FF26-8BDA-A523-672F4347D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6725" y="2072801"/>
            <a:ext cx="6737683" cy="5312732"/>
          </a:xfrm>
        </p:spPr>
        <p:txBody>
          <a:bodyPr>
            <a:normAutofit/>
          </a:bodyPr>
          <a:lstStyle/>
          <a:p>
            <a:r>
              <a:rPr lang="en-US" dirty="0"/>
              <a:t>The notebooks we created do not need to be run manually</a:t>
            </a:r>
          </a:p>
          <a:p>
            <a:r>
              <a:rPr lang="en-US" dirty="0"/>
              <a:t>We can automate the execution of the notebook by using Azure </a:t>
            </a:r>
            <a:r>
              <a:rPr lang="en-US" dirty="0" err="1"/>
              <a:t>DataFactory</a:t>
            </a:r>
            <a:endParaRPr lang="en-US" dirty="0"/>
          </a:p>
          <a:p>
            <a:r>
              <a:rPr lang="en-IN" dirty="0"/>
              <a:t>- Create a pipeline</a:t>
            </a:r>
            <a:br>
              <a:rPr lang="en-IN" dirty="0"/>
            </a:br>
            <a:r>
              <a:rPr lang="en-IN" dirty="0"/>
              <a:t>- Grab 2 notebook activity blocks, one for silver, gold each</a:t>
            </a:r>
            <a:br>
              <a:rPr lang="en-IN" dirty="0"/>
            </a:br>
            <a:r>
              <a:rPr lang="en-IN" dirty="0"/>
              <a:t>- Link them by ‘on-success’ condition</a:t>
            </a:r>
            <a:br>
              <a:rPr lang="en-IN" dirty="0"/>
            </a:br>
            <a:r>
              <a:rPr lang="en-IN" dirty="0"/>
              <a:t>- Validate and Publish the pipeline</a:t>
            </a:r>
            <a:br>
              <a:rPr lang="en-IN" dirty="0"/>
            </a:br>
            <a:r>
              <a:rPr lang="en-IN" dirty="0"/>
              <a:t>- Trigger the execution</a:t>
            </a:r>
            <a:br>
              <a:rPr lang="en-IN" dirty="0"/>
            </a:br>
            <a:r>
              <a:rPr lang="en-IN" dirty="0"/>
              <a:t>- check the output in Job Run tab of </a:t>
            </a:r>
            <a:r>
              <a:rPr lang="en-IN" dirty="0" err="1"/>
              <a:t>databrick</a:t>
            </a:r>
            <a:r>
              <a:rPr lang="en-IN" dirty="0"/>
              <a:t> workspace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7258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77AFB2-3D41-A718-33B0-D06234F5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45" y="4180140"/>
            <a:ext cx="4672584" cy="549027"/>
          </a:xfrm>
          <a:prstGeom prst="rect">
            <a:avLst/>
          </a:prstGeom>
        </p:spPr>
      </p:pic>
      <p:pic>
        <p:nvPicPr>
          <p:cNvPr id="4" name="Picture 2" descr="Share Price of Hexaware Technologies Unlisted Shares, Buy Sell Online">
            <a:extLst>
              <a:ext uri="{FF2B5EF4-FFF2-40B4-BE49-F238E27FC236}">
                <a16:creationId xmlns:a16="http://schemas.microsoft.com/office/drawing/2014/main" id="{1981FB8A-D13B-E3D0-982E-1264F4332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189" y="-1"/>
            <a:ext cx="686763" cy="80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381B544-C314-0105-158F-D2C6C9BA8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23" y="2539442"/>
            <a:ext cx="4386829" cy="137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AEA9017-CDF2-FFE9-CD20-1496DEB71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45" y="5478186"/>
            <a:ext cx="4672584" cy="62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51452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LeftStep">
      <a:dk1>
        <a:srgbClr val="000000"/>
      </a:dk1>
      <a:lt1>
        <a:srgbClr val="FFFFFF"/>
      </a:lt1>
      <a:dk2>
        <a:srgbClr val="1E1835"/>
      </a:dk2>
      <a:lt2>
        <a:srgbClr val="F1F0F3"/>
      </a:lt2>
      <a:accent1>
        <a:srgbClr val="7EAE36"/>
      </a:accent1>
      <a:accent2>
        <a:srgbClr val="A8A62A"/>
      </a:accent2>
      <a:accent3>
        <a:srgbClr val="CF9241"/>
      </a:accent3>
      <a:accent4>
        <a:srgbClr val="BD452F"/>
      </a:accent4>
      <a:accent5>
        <a:srgbClr val="CF4166"/>
      </a:accent5>
      <a:accent6>
        <a:srgbClr val="BD2F90"/>
      </a:accent6>
      <a:hlink>
        <a:srgbClr val="7D4EC4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445</Words>
  <Application>Microsoft Office PowerPoint</Application>
  <PresentationFormat>Widescreen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Bierstadt</vt:lpstr>
      <vt:lpstr>Neue Haas Grotesk Text Pro</vt:lpstr>
      <vt:lpstr>GestaltVTI</vt:lpstr>
      <vt:lpstr>Project 1: ETL Workflow Automation</vt:lpstr>
      <vt:lpstr>Objective</vt:lpstr>
      <vt:lpstr>Architecture </vt:lpstr>
      <vt:lpstr>Storage</vt:lpstr>
      <vt:lpstr>Ingestion – Bronze Layer</vt:lpstr>
      <vt:lpstr>Cleaning – Silver Layer</vt:lpstr>
      <vt:lpstr>Gold Layer</vt:lpstr>
      <vt:lpstr>Platinum Layer</vt:lpstr>
      <vt:lpstr>Azure DataFactory Pipeline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ETL Workflow Automation</dc:title>
  <dc:creator>Ansh Ranjan</dc:creator>
  <cp:lastModifiedBy>Sarvesh Sharma</cp:lastModifiedBy>
  <cp:revision>58</cp:revision>
  <dcterms:created xsi:type="dcterms:W3CDTF">2024-12-18T16:06:28Z</dcterms:created>
  <dcterms:modified xsi:type="dcterms:W3CDTF">2024-12-19T17:48:56Z</dcterms:modified>
</cp:coreProperties>
</file>