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MNIST Digit Classification using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TensorFlow + Keras 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Current accuracy ~70%</a:t>
            </a:r>
          </a:p>
          <a:p>
            <a:pPr>
              <a:spcAft>
                <a:spcPts val="600"/>
              </a:spcAft>
              <a:defRPr sz="1600"/>
            </a:pPr>
            <a:r>
              <a:t>- Improvements: Use softmax, CNNs, batch normalization, dropout, more tuning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MNIST dataset: 70,000 grayscale images of handwritten digits (28x28 pixels)</a:t>
            </a:r>
          </a:p>
          <a:p>
            <a:pPr>
              <a:spcAft>
                <a:spcPts val="600"/>
              </a:spcAft>
              <a:defRPr sz="1600"/>
            </a:pPr>
            <a:r>
              <a:t>- 60,000 training images + 10,000 test images</a:t>
            </a:r>
          </a:p>
          <a:p>
            <a:pPr>
              <a:spcAft>
                <a:spcPts val="600"/>
              </a:spcAft>
              <a:defRPr sz="1600"/>
            </a:pPr>
            <a:r>
              <a:t>- Each image labelled 0-9 digit</a:t>
            </a:r>
          </a:p>
          <a:p>
            <a:pPr>
              <a:spcAft>
                <a:spcPts val="600"/>
              </a:spcAft>
              <a:defRPr sz="1600"/>
            </a:pPr>
          </a:p>
          <a:p>
            <a:pPr>
              <a:spcAft>
                <a:spcPts val="600"/>
              </a:spcAft>
              <a:defRPr sz="1600"/>
            </a:pPr>
            <a:r>
              <a:t>Visual: Sample digits with labels (show plot of first 15 images)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from tensorflow.keras.datasets import mnist</a:t>
            </a:r>
            <a:br/>
            <a:r>
              <a:t>import matplotlib.pyplot as plt</a:t>
            </a:r>
            <a:br/>
            <a:br/>
            <a:r>
              <a:t>(X_train, y_train), (X_test, y_test) = mnist.load_data()</a:t>
            </a:r>
            <a:br/>
            <a:r>
              <a:t>col_names = ['Zero','One','Two','Three','Four','Five','Six','Seven','Eight','Nine']</a:t>
            </a:r>
            <a:br/>
            <a:br/>
            <a:r>
              <a:t>plt.figure(figsize=(10,10))</a:t>
            </a:r>
            <a:br/>
            <a:r>
              <a:t>for i in range(15):</a:t>
            </a:r>
            <a:br/>
            <a:r>
              <a:t>    plt.subplot(5,5,i+1)</a:t>
            </a:r>
            <a:br/>
            <a:r>
              <a:t>    plt.xticks([])</a:t>
            </a:r>
            <a:br/>
            <a:r>
              <a:t>    plt.yticks([])</a:t>
            </a:r>
            <a:br/>
            <a:r>
              <a:t>    plt.imshow(X_train[i], cmap='gray')</a:t>
            </a:r>
            <a:br/>
            <a:r>
              <a:t>    plt.xlabel(col_names[y_train[i]])</a:t>
            </a:r>
            <a:br/>
            <a:r>
              <a:t>plt.show()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Flatten images from 28x28 to 784 pixels (1D vector)</a:t>
            </a:r>
          </a:p>
          <a:p>
            <a:pPr>
              <a:spcAft>
                <a:spcPts val="600"/>
              </a:spcAft>
              <a:defRPr sz="1600"/>
            </a:pPr>
            <a:r>
              <a:t>- One-hot encode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from tensorflow.keras.utils import to_categorical</a:t>
            </a:r>
            <a:br/>
            <a:br/>
            <a:r>
              <a:t>X_train = X_train.reshape(60000, 784)</a:t>
            </a:r>
            <a:br/>
            <a:r>
              <a:t>X_test = X_test.reshape(10000, 784)</a:t>
            </a:r>
            <a:br/>
            <a:br/>
            <a:r>
              <a:t>y_train = to_categorical(y_train, num_classes=10)</a:t>
            </a:r>
            <a:br/>
            <a:r>
              <a:t>y_test = to_categorical(y_test, num_classes=10)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Sequential model</a:t>
            </a:r>
          </a:p>
          <a:p>
            <a:pPr>
              <a:spcAft>
                <a:spcPts val="600"/>
              </a:spcAft>
              <a:defRPr sz="1600"/>
            </a:pPr>
            <a:r>
              <a:t>- Dense layers with ReLU activations</a:t>
            </a:r>
          </a:p>
          <a:p>
            <a:pPr>
              <a:spcAft>
                <a:spcPts val="600"/>
              </a:spcAft>
              <a:defRPr sz="1600"/>
            </a:pPr>
            <a:r>
              <a:t>- Output layer with 10 neurons and sigmoid activation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from tensorflow.keras import layers, models</a:t>
            </a:r>
            <a:br/>
            <a:br/>
            <a:r>
              <a:t>model = models.Sequential([</a:t>
            </a:r>
            <a:br/>
            <a:r>
              <a:t>    layers.Dense(256, activation='relu', input_shape=(784,)),</a:t>
            </a:r>
            <a:br/>
            <a:r>
              <a:t>    layers.Dense(64, activation='relu'),</a:t>
            </a:r>
            <a:br/>
            <a:r>
              <a:t>    layers.Dense(64, activation='relu'),</a:t>
            </a:r>
            <a:br/>
            <a:r>
              <a:t>    layers.Dense(10, activation='sigmoid'),</a:t>
            </a:r>
            <a:br/>
            <a:r>
              <a:t>])</a:t>
            </a:r>
            <a:br/>
            <a:br/>
            <a:r>
              <a:t>model.summary()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Loss: categorical_crossentropy</a:t>
            </a:r>
          </a:p>
          <a:p>
            <a:pPr>
              <a:spcAft>
                <a:spcPts val="600"/>
              </a:spcAft>
              <a:defRPr sz="1600"/>
            </a:pPr>
            <a:r>
              <a:t>- Optimizer: Adam</a:t>
            </a:r>
          </a:p>
          <a:p>
            <a:pPr>
              <a:spcAft>
                <a:spcPts val="600"/>
              </a:spcAft>
              <a:defRPr sz="1600"/>
            </a:pPr>
            <a:r>
              <a:t>- Metric: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model.compile(loss='categorical_crossentropy',</a:t>
            </a:r>
            <a:br/>
            <a:r>
              <a:t>              optimizer='adam',</a:t>
            </a:r>
            <a:br/>
            <a:r>
              <a:t>              metrics=['accuracy'])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the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Batch size: 100</a:t>
            </a:r>
          </a:p>
          <a:p>
            <a:pPr>
              <a:spcAft>
                <a:spcPts val="600"/>
              </a:spcAft>
              <a:defRPr sz="1600"/>
            </a:pPr>
            <a:r>
              <a:t>- Epochs: 10</a:t>
            </a:r>
          </a:p>
          <a:p>
            <a:pPr>
              <a:spcAft>
                <a:spcPts val="600"/>
              </a:spcAft>
              <a:defRPr sz="1600"/>
            </a:pPr>
            <a:r>
              <a:t>- Validation on test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history = model.fit(X_train, y_train, batch_size=100, epochs=10, validation_data=(X_test, y_test))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- Evaluate accuracy on test set</a:t>
            </a:r>
          </a:p>
          <a:p>
            <a:pPr>
              <a:spcAft>
                <a:spcPts val="600"/>
              </a:spcAft>
              <a:defRPr sz="1600"/>
            </a:pPr>
            <a:r>
              <a:t>- Predict labels and convert one-hot vectors to digit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test_loss, test_acc = model.evaluate(X_test, y_test)</a:t>
            </a:r>
            <a:br/>
            <a:r>
              <a:t>print(f'Test accuracy: {test_acc:.4f}')</a:t>
            </a:r>
            <a:br/>
            <a:br/>
            <a:r>
              <a:t>y_pred = model.predict(X_test)</a:t>
            </a:r>
            <a:br/>
            <a:r>
              <a:t>y_pred_classes = y_pred.argmax(axis=1)</a:t>
            </a:r>
            <a:br/>
            <a:r>
              <a:t>y_true_classes = y_test.argmax(axis=1)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Use confusion matrix to analyze prediction errors visually.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import seaborn as sns</a:t>
            </a:r>
            <a:br/>
            <a:r>
              <a:t>from sklearn.metrics import confusion_matrix</a:t>
            </a:r>
            <a:br/>
            <a:r>
              <a:t>import matplotlib.pyplot as plt</a:t>
            </a:r>
            <a:br/>
            <a:br/>
            <a:r>
              <a:t>conf_mat = confusion_matrix(y_true_classes, y_pred_classes)</a:t>
            </a:r>
            <a:br/>
            <a:r>
              <a:t>plt.figure(figsize=(10,10))</a:t>
            </a:r>
            <a:br/>
            <a:r>
              <a:t>sns.heatmap(conf_mat, annot=True, fmt='d', cmap='Blues')</a:t>
            </a:r>
            <a:br/>
            <a:r>
              <a:t>plt.title('Confusion Matrix - MNIST Digit Classification')</a:t>
            </a:r>
            <a:br/>
            <a:r>
              <a:t>plt.show()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/>
            </a:pPr>
            <a:r>
              <a:t>Visualize one test image with actual and predicted labels.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192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3366"/>
                </a:solidFill>
                <a:latin typeface="Courier New"/>
              </a:defRPr>
            </a:pPr>
            <a:r>
              <a:t>index = 2</a:t>
            </a:r>
            <a:br/>
            <a:r>
              <a:t>plt.imshow(X_test[index].reshape(28,28), cmap='gray')</a:t>
            </a:r>
            <a:br/>
            <a:r>
              <a:t>plt.xlabel(f"Actual: {col_names[y_true_classes[index]]}, Predicted: {col_names[y_pred_classes[index]]}")</a:t>
            </a:r>
            <a:br/>
            <a:r>
              <a:t>plt.show()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