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DFFB-B6D1-31B5-984C-04A265E41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499D8-F402-C5DA-41CD-39EEC0E2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36F0-4E47-C07E-3C29-70E43FF2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99C-C139-41F9-8CAB-305B594DB8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358C6-5F96-ECDE-DC9C-342E1048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DFDA1-A3C6-7903-7110-5AC3E639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541-50C3-4188-9A80-185F109C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8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6BA1-153C-05DF-41F0-1F398B8D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57A41-C598-2132-8B5D-08F5C98BB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47597-48E0-2021-863C-930EB421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99C-C139-41F9-8CAB-305B594DB8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83E9B-2BBC-A7D3-5E49-F6ADA3FD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92C5A-1610-2EA7-54BB-8D6A14CA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541-50C3-4188-9A80-185F109C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5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F5875-34FE-21B7-7F84-FC376D04C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E3599-65D5-55A9-4D06-EB665C65A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D8390-4CB4-9426-F2CD-3809A228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99C-C139-41F9-8CAB-305B594DB8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1A271-273D-DC1E-40BA-695DE8BF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418A4-1D2F-0E87-E540-DF95BDE3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541-50C3-4188-9A80-185F109C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5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9F49-C439-6DF0-217A-A1593715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17047-C295-0A63-50A2-01EA54F94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1B9E5-3C56-BF27-9769-1916F43A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99C-C139-41F9-8CAB-305B594DB8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FDAE6-7704-64AB-23D3-2610AD07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91859-4060-D582-BC0E-36599720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541-50C3-4188-9A80-185F109C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9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5AD8-A940-2DB7-E861-A86D20AB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DD1C0-045D-FCE8-434A-81C0961D9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E4B6B-9574-7E2D-BBE5-A85B0E25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99C-C139-41F9-8CAB-305B594DB8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6DC18-FC15-89A3-1884-53A94D34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E8093-40E3-5C09-74D7-A75AE9E0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541-50C3-4188-9A80-185F109C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3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C75F-7551-11B4-0FCC-86837CC7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87BFF-996F-A7F2-6EB8-56AF24E82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49C03-1612-B29D-A0B6-BE8CAC211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BA771-4F86-F1A8-E3E4-85156A6C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99C-C139-41F9-8CAB-305B594DB8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15AEA-F01B-7A94-8B56-30B5A5F1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13C53-6A51-F23E-8881-F5AFAB58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541-50C3-4188-9A80-185F109C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4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3D6C-882A-8A30-D595-7B131A49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86092-6440-22F4-274B-C330F226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45447-45DA-33AE-6515-E772F43F2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8D3C5-B0BB-C640-17BD-B7B731B75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26032-BA80-B16C-C383-240CB72A4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EBB08-1F2F-FAD4-4404-F22A4976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99C-C139-41F9-8CAB-305B594DB8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C932C7-B57F-B294-5025-8BDB7B45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5724B-BE69-65CA-3398-8EA63DB9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541-50C3-4188-9A80-185F109C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2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0223-8293-0AAF-E52B-CF4581FA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0BE94-1737-C47F-D991-0F92BA31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99C-C139-41F9-8CAB-305B594DB8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3CED8-732F-5150-E5D7-79EDD8D8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5F04B-9E84-DA20-ED5A-C4504D7D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541-50C3-4188-9A80-185F109C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9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C4E02-FB03-00BF-111C-28AAC90C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99C-C139-41F9-8CAB-305B594DB8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69D95-F3DB-66BF-83F9-3403925F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F7C17-F3B7-DDC0-C204-DF9384EF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541-50C3-4188-9A80-185F109C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6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12F4-E4A5-AFAB-B789-38547F90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DBBB-DC2D-9578-99D5-B5B833A32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97B87-1AAC-15E2-56DB-D10EF0CA2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E30EF-4A7A-2998-B1EE-8C20ABC4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99C-C139-41F9-8CAB-305B594DB8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B0097-D1AD-BF60-FE6B-43059A1C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0B363-AEC7-30A2-66A6-43982A7D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541-50C3-4188-9A80-185F109C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4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090B-AEC4-605E-A983-C87E35C45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D1F585-E645-454C-5577-39298291B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B1B0F-A2DE-4001-7DB8-D6C0BDDA2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446B8-9A0F-81AA-1848-99AE23BC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99C-C139-41F9-8CAB-305B594DB8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4FC9D-B21E-4DA5-5A82-8B28E268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344D4-CE2A-AB25-1CB5-CD1DD13B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541-50C3-4188-9A80-185F109C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2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18376-F706-C099-BEC4-A31C54D1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41E40-25FD-E5D9-8D64-2B2445332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4EDB-AE0C-1FFF-69E8-F3A124718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5C99C-C139-41F9-8CAB-305B594DB8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5F70C-AA33-56EA-5256-CF1988748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9828A-5ECD-96CA-42A9-457DD4B0B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9541-50C3-4188-9A80-185F109C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6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2ECFC3F-446E-EEB5-5D04-5E647326DDED}"/>
              </a:ext>
            </a:extLst>
          </p:cNvPr>
          <p:cNvSpPr txBox="1"/>
          <p:nvPr/>
        </p:nvSpPr>
        <p:spPr>
          <a:xfrm>
            <a:off x="3049772" y="527715"/>
            <a:ext cx="609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Top Used Pre-trained Models (Real-World Usage)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319285-AE96-228E-279E-2B4F92886F69}"/>
              </a:ext>
            </a:extLst>
          </p:cNvPr>
          <p:cNvSpPr txBox="1"/>
          <p:nvPr/>
        </p:nvSpPr>
        <p:spPr>
          <a:xfrm>
            <a:off x="2854842" y="1271995"/>
            <a:ext cx="609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Top Used Pre-trained Models (Real WorldUsage Basis)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9A97D3-EDB7-A9AD-7C99-534D37D338E8}"/>
              </a:ext>
            </a:extLst>
          </p:cNvPr>
          <p:cNvSpPr txBox="1"/>
          <p:nvPr/>
        </p:nvSpPr>
        <p:spPr>
          <a:xfrm>
            <a:off x="962247" y="2016275"/>
            <a:ext cx="609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 Most Used Model Why it's Top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E86DF9-8BE8-613A-8C1F-66EFA574FB14}"/>
              </a:ext>
            </a:extLst>
          </p:cNvPr>
          <p:cNvSpPr txBox="1"/>
          <p:nvPr/>
        </p:nvSpPr>
        <p:spPr>
          <a:xfrm>
            <a:off x="962247" y="2834152"/>
            <a:ext cx="6092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Image Classification </a:t>
            </a:r>
            <a:r>
              <a:rPr lang="en-US" dirty="0"/>
              <a:t>ResNet-50, Efficient Net Standard benchmark, fast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F13ABF-BA1F-F847-73FE-D20F567DC02F}"/>
              </a:ext>
            </a:extLst>
          </p:cNvPr>
          <p:cNvSpPr txBox="1"/>
          <p:nvPr/>
        </p:nvSpPr>
        <p:spPr>
          <a:xfrm>
            <a:off x="962247" y="3929028"/>
            <a:ext cx="6092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Object Detection </a:t>
            </a:r>
            <a:r>
              <a:rPr lang="en-US" dirty="0"/>
              <a:t>YOLOv8, Faster R-CNN YOLO = real-time; RCNN = accuracy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415A96-6673-480E-516E-F74EED227684}"/>
              </a:ext>
            </a:extLst>
          </p:cNvPr>
          <p:cNvSpPr txBox="1"/>
          <p:nvPr/>
        </p:nvSpPr>
        <p:spPr>
          <a:xfrm>
            <a:off x="962247" y="5023904"/>
            <a:ext cx="6092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Face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Recognition</a:t>
            </a:r>
            <a:r>
              <a:rPr lang="en-US" dirty="0"/>
              <a:t> Arc Face, Face Net High accuracy, used in security &amp; apps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2982F0-52F5-9F7B-7E7C-AE6FDE9DCA01}"/>
              </a:ext>
            </a:extLst>
          </p:cNvPr>
          <p:cNvSpPr txBox="1"/>
          <p:nvPr/>
        </p:nvSpPr>
        <p:spPr>
          <a:xfrm>
            <a:off x="962247" y="6145619"/>
            <a:ext cx="609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Text</a:t>
            </a:r>
            <a:r>
              <a:rPr lang="en-US" dirty="0"/>
              <a:t>/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NLP</a:t>
            </a:r>
            <a:r>
              <a:rPr lang="en-US" dirty="0"/>
              <a:t> BERT, GPT-3.5/4, T5 Hugely popular in language tasks</a:t>
            </a:r>
          </a:p>
        </p:txBody>
      </p:sp>
    </p:spTree>
    <p:extLst>
      <p:ext uri="{BB962C8B-B14F-4D97-AF65-F5344CB8AC3E}">
        <p14:creationId xmlns:p14="http://schemas.microsoft.com/office/powerpoint/2010/main" val="15605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EC1EDE-FE5D-0F2E-6133-5A240EDDEEAD}"/>
              </a:ext>
            </a:extLst>
          </p:cNvPr>
          <p:cNvSpPr txBox="1"/>
          <p:nvPr/>
        </p:nvSpPr>
        <p:spPr>
          <a:xfrm>
            <a:off x="3769242" y="400125"/>
            <a:ext cx="609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Pre-trained Model Links (Organized by Task)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9F7A8-9E45-E9F8-A865-115FE697C780}"/>
              </a:ext>
            </a:extLst>
          </p:cNvPr>
          <p:cNvSpPr txBox="1"/>
          <p:nvPr/>
        </p:nvSpPr>
        <p:spPr>
          <a:xfrm>
            <a:off x="723014" y="1038078"/>
            <a:ext cx="609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Image Classification: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07210-DEE8-A1FA-E1D0-01F05C877824}"/>
              </a:ext>
            </a:extLst>
          </p:cNvPr>
          <p:cNvSpPr txBox="1"/>
          <p:nvPr/>
        </p:nvSpPr>
        <p:spPr>
          <a:xfrm>
            <a:off x="723014" y="1743739"/>
            <a:ext cx="96118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ResNet / EfficientNet (PyTorch Hub): </a:t>
            </a:r>
          </a:p>
          <a:p>
            <a:pPr marL="285750" indent="-285750">
              <a:buFontTx/>
              <a:buChar char="-"/>
            </a:pPr>
            <a:r>
              <a:rPr lang="en-US" dirty="0"/>
              <a:t>https://pytorch.org/vision/stable/models.html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C2B9F1-7A20-A8F3-0B8C-30211446735B}"/>
              </a:ext>
            </a:extLst>
          </p:cNvPr>
          <p:cNvSpPr txBox="1"/>
          <p:nvPr/>
        </p:nvSpPr>
        <p:spPr>
          <a:xfrm>
            <a:off x="723014" y="2449400"/>
            <a:ext cx="109302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EfficientNet (TensorFlow Hub):</a:t>
            </a:r>
          </a:p>
          <a:p>
            <a:pPr marL="285750" indent="-285750">
              <a:buFontTx/>
              <a:buChar char="-"/>
            </a:pPr>
            <a:r>
              <a:rPr lang="en-US" dirty="0"/>
              <a:t> https://tfhub.dev/s?module-type=image-classification&amp;q=efficientnet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7817C-1C7C-E1FE-F3AD-FCC55912D665}"/>
              </a:ext>
            </a:extLst>
          </p:cNvPr>
          <p:cNvSpPr txBox="1"/>
          <p:nvPr/>
        </p:nvSpPr>
        <p:spPr>
          <a:xfrm>
            <a:off x="723014" y="3155061"/>
            <a:ext cx="609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- Hugging Face Vision Models (ViT, Swin, etc.)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17EFA5-07FB-64C3-D099-07EB13ABE588}"/>
              </a:ext>
            </a:extLst>
          </p:cNvPr>
          <p:cNvSpPr txBox="1"/>
          <p:nvPr/>
        </p:nvSpPr>
        <p:spPr>
          <a:xfrm>
            <a:off x="723014" y="3860722"/>
            <a:ext cx="9138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https://huggingface.co/models?pipeline_tag=image-classification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4218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A73E30-15CD-88D7-E608-A8E6B88CC566}"/>
              </a:ext>
            </a:extLst>
          </p:cNvPr>
          <p:cNvSpPr txBox="1"/>
          <p:nvPr/>
        </p:nvSpPr>
        <p:spPr>
          <a:xfrm>
            <a:off x="834656" y="719101"/>
            <a:ext cx="609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Object Detection: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380A47-E00A-CE1B-9520-D69CD1976982}"/>
              </a:ext>
            </a:extLst>
          </p:cNvPr>
          <p:cNvSpPr txBox="1"/>
          <p:nvPr/>
        </p:nvSpPr>
        <p:spPr>
          <a:xfrm>
            <a:off x="834656" y="1290018"/>
            <a:ext cx="6092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YOLOv8 (Ultralytics): </a:t>
            </a:r>
          </a:p>
          <a:p>
            <a:pPr marL="285750" indent="-285750">
              <a:buFontTx/>
              <a:buChar char="-"/>
            </a:pPr>
            <a:r>
              <a:rPr lang="en-US" dirty="0"/>
              <a:t>https://github.com/ultralytics/ultralytics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8636F-7452-4AA6-14A5-5B6B9CF45568}"/>
              </a:ext>
            </a:extLst>
          </p:cNvPr>
          <p:cNvSpPr txBox="1"/>
          <p:nvPr/>
        </p:nvSpPr>
        <p:spPr>
          <a:xfrm>
            <a:off x="834656" y="2093095"/>
            <a:ext cx="11158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Faster R-CNN, Mask R-CNN (Detectron2):</a:t>
            </a:r>
          </a:p>
          <a:p>
            <a:pPr marL="285750" indent="-285750">
              <a:buFontTx/>
              <a:buChar char="-"/>
            </a:pPr>
            <a:r>
              <a:rPr lang="pt-BR" dirty="0"/>
              <a:t> https://github.com/facebookresearch/detectron2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73AC8-AB6D-4B12-2EDE-869B2C81D700}"/>
              </a:ext>
            </a:extLst>
          </p:cNvPr>
          <p:cNvSpPr txBox="1"/>
          <p:nvPr/>
        </p:nvSpPr>
        <p:spPr>
          <a:xfrm>
            <a:off x="834656" y="2944252"/>
            <a:ext cx="75225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DETR (by Facebook AI): </a:t>
            </a:r>
          </a:p>
          <a:p>
            <a:pPr marL="285750" indent="-285750">
              <a:buFontTx/>
              <a:buChar char="-"/>
            </a:pPr>
            <a:r>
              <a:rPr lang="en-US" dirty="0"/>
              <a:t>https://github.com/facebookresearch/detr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C69E7-9381-CF82-29F9-A477E0544C8F}"/>
              </a:ext>
            </a:extLst>
          </p:cNvPr>
          <p:cNvSpPr txBox="1"/>
          <p:nvPr/>
        </p:nvSpPr>
        <p:spPr>
          <a:xfrm>
            <a:off x="834656" y="3904075"/>
            <a:ext cx="1179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Hugging Face Object Detection Models:</a:t>
            </a:r>
          </a:p>
          <a:p>
            <a:pPr marL="285750" indent="-285750">
              <a:buFontTx/>
              <a:buChar char="-"/>
            </a:pPr>
            <a:r>
              <a:rPr lang="en-US" dirty="0"/>
              <a:t> https://huggingface.co/models?pipeline_tag=object-detection</a:t>
            </a:r>
          </a:p>
        </p:txBody>
      </p:sp>
    </p:spTree>
    <p:extLst>
      <p:ext uri="{BB962C8B-B14F-4D97-AF65-F5344CB8AC3E}">
        <p14:creationId xmlns:p14="http://schemas.microsoft.com/office/powerpoint/2010/main" val="290835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B5C390-07FF-52CE-750C-AFC97E513667}"/>
              </a:ext>
            </a:extLst>
          </p:cNvPr>
          <p:cNvSpPr txBox="1"/>
          <p:nvPr/>
        </p:nvSpPr>
        <p:spPr>
          <a:xfrm>
            <a:off x="643270" y="825427"/>
            <a:ext cx="609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Face Recognition: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82819-4D36-AC01-449E-426E096BC2A7}"/>
              </a:ext>
            </a:extLst>
          </p:cNvPr>
          <p:cNvSpPr txBox="1"/>
          <p:nvPr/>
        </p:nvSpPr>
        <p:spPr>
          <a:xfrm>
            <a:off x="643270" y="1558797"/>
            <a:ext cx="8798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InsightFace</a:t>
            </a:r>
            <a:r>
              <a:rPr lang="en-US" dirty="0"/>
              <a:t> (ArcFace, RetinaFace): </a:t>
            </a:r>
          </a:p>
          <a:p>
            <a:pPr marL="285750" indent="-285750">
              <a:buFontTx/>
              <a:buChar char="-"/>
            </a:pPr>
            <a:r>
              <a:rPr lang="en-US" dirty="0"/>
              <a:t>https://github.com/deepinsight/insightface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BAA4A0-15A7-10A8-6331-F9EE16A411FC}"/>
              </a:ext>
            </a:extLst>
          </p:cNvPr>
          <p:cNvSpPr txBox="1"/>
          <p:nvPr/>
        </p:nvSpPr>
        <p:spPr>
          <a:xfrm>
            <a:off x="643269" y="2462528"/>
            <a:ext cx="10180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FaceNet</a:t>
            </a:r>
            <a:r>
              <a:rPr lang="en-US" dirty="0"/>
              <a:t> (TensorFlow): </a:t>
            </a:r>
          </a:p>
          <a:p>
            <a:pPr marL="285750" indent="-285750">
              <a:buFontTx/>
              <a:buChar char="-"/>
            </a:pPr>
            <a:r>
              <a:rPr lang="en-US" dirty="0"/>
              <a:t>https://github.com/davidsandberg/facenet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CD05D-C6C8-450D-875C-FC1149CDF439}"/>
              </a:ext>
            </a:extLst>
          </p:cNvPr>
          <p:cNvSpPr txBox="1"/>
          <p:nvPr/>
        </p:nvSpPr>
        <p:spPr>
          <a:xfrm>
            <a:off x="643269" y="3279222"/>
            <a:ext cx="9138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MTCNN (</a:t>
            </a:r>
            <a:r>
              <a:rPr lang="en-US" dirty="0" err="1"/>
              <a:t>PyTorch</a:t>
            </a:r>
            <a:r>
              <a:rPr lang="en-US" dirty="0"/>
              <a:t>):</a:t>
            </a:r>
          </a:p>
          <a:p>
            <a:pPr marL="285750" indent="-285750">
              <a:buFontTx/>
              <a:buChar char="-"/>
            </a:pPr>
            <a:r>
              <a:rPr lang="en-US" dirty="0"/>
              <a:t> https://github.com/timesler/facenet-pytorch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DD203-1512-0884-26BF-AE9F547BF6D8}"/>
              </a:ext>
            </a:extLst>
          </p:cNvPr>
          <p:cNvSpPr txBox="1"/>
          <p:nvPr/>
        </p:nvSpPr>
        <p:spPr>
          <a:xfrm>
            <a:off x="643269" y="4266278"/>
            <a:ext cx="10180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DeepFace</a:t>
            </a:r>
            <a:r>
              <a:rPr lang="en-US" dirty="0"/>
              <a:t> (Multiple models):</a:t>
            </a:r>
          </a:p>
          <a:p>
            <a:pPr marL="285750" indent="-285750">
              <a:buFontTx/>
              <a:buChar char="-"/>
            </a:pPr>
            <a:r>
              <a:rPr lang="en-US" dirty="0"/>
              <a:t> https://github.com/serengil/deepface</a:t>
            </a:r>
          </a:p>
        </p:txBody>
      </p:sp>
    </p:spTree>
    <p:extLst>
      <p:ext uri="{BB962C8B-B14F-4D97-AF65-F5344CB8AC3E}">
        <p14:creationId xmlns:p14="http://schemas.microsoft.com/office/powerpoint/2010/main" val="308489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DBA9D4-5273-D19B-A8B7-B63961792A41}"/>
              </a:ext>
            </a:extLst>
          </p:cNvPr>
          <p:cNvSpPr txBox="1"/>
          <p:nvPr/>
        </p:nvSpPr>
        <p:spPr>
          <a:xfrm>
            <a:off x="558210" y="612776"/>
            <a:ext cx="609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Text / NLP: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F81BA-45BB-AA76-E660-71856124E0CE}"/>
              </a:ext>
            </a:extLst>
          </p:cNvPr>
          <p:cNvSpPr txBox="1"/>
          <p:nvPr/>
        </p:nvSpPr>
        <p:spPr>
          <a:xfrm>
            <a:off x="786809" y="1431206"/>
            <a:ext cx="7841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Hugging Face (BERT, RoBERTa, GPT-2, etc.):</a:t>
            </a:r>
          </a:p>
          <a:p>
            <a:pPr marL="285750" indent="-285750">
              <a:buFontTx/>
              <a:buChar char="-"/>
            </a:pPr>
            <a:r>
              <a:rPr lang="en-US" dirty="0"/>
              <a:t> https://huggingface.co/models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749C0-51D0-7A37-52BE-F3F43898F773}"/>
              </a:ext>
            </a:extLst>
          </p:cNvPr>
          <p:cNvSpPr txBox="1"/>
          <p:nvPr/>
        </p:nvSpPr>
        <p:spPr>
          <a:xfrm>
            <a:off x="786809" y="2312607"/>
            <a:ext cx="6092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T5 (Google): </a:t>
            </a:r>
          </a:p>
          <a:p>
            <a:pPr marL="285750" indent="-285750">
              <a:buFontTx/>
              <a:buChar char="-"/>
            </a:pPr>
            <a:r>
              <a:rPr lang="en-US" dirty="0"/>
              <a:t>https://huggingface.co/google/t5-base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BD007-C4D4-3CE1-3C0C-D1ECCDED1AEC}"/>
              </a:ext>
            </a:extLst>
          </p:cNvPr>
          <p:cNvSpPr txBox="1"/>
          <p:nvPr/>
        </p:nvSpPr>
        <p:spPr>
          <a:xfrm>
            <a:off x="786809" y="3408036"/>
            <a:ext cx="6092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GPT-3.5 / GPT-4 (OpenAI):</a:t>
            </a:r>
          </a:p>
          <a:p>
            <a:pPr marL="285750" indent="-285750">
              <a:buFontTx/>
              <a:buChar char="-"/>
            </a:pPr>
            <a:r>
              <a:rPr lang="nl-NL" dirty="0"/>
              <a:t> https://platform.openai.com/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9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332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sharma p</dc:creator>
  <cp:lastModifiedBy>sharma p</cp:lastModifiedBy>
  <cp:revision>4</cp:revision>
  <dcterms:created xsi:type="dcterms:W3CDTF">2025-05-24T09:43:44Z</dcterms:created>
  <dcterms:modified xsi:type="dcterms:W3CDTF">2025-05-24T18:50:20Z</dcterms:modified>
</cp:coreProperties>
</file>