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68" r:id="rId7"/>
    <p:sldId id="269" r:id="rId8"/>
    <p:sldId id="267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059309-6159-2534-460C-495259770611}" name="sharma p" initials="sp" userId="6c516ddd5925106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E3BC-A3CB-D36D-02CE-C4792138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3255380"/>
            <a:ext cx="10018713" cy="1752599"/>
          </a:xfrm>
        </p:spPr>
        <p:txBody>
          <a:bodyPr/>
          <a:lstStyle/>
          <a:p>
            <a:r>
              <a:rPr lang="en-US" b="1" u="sng" dirty="0">
                <a:latin typeface="Bahnschrift Condensed" panose="020B0502040204020203" pitchFamily="34" charset="0"/>
              </a:rPr>
              <a:t>UNSUPERVISED CLUSTERING </a:t>
            </a:r>
            <a:br>
              <a:rPr lang="en-US" b="1" u="sng" dirty="0">
                <a:latin typeface="Bahnschrift Condensed" panose="020B0502040204020203" pitchFamily="34" charset="0"/>
              </a:rPr>
            </a:br>
            <a:r>
              <a:rPr lang="en-US" b="1" u="sng" dirty="0">
                <a:latin typeface="Bahnschrift Condensed" panose="020B0502040204020203" pitchFamily="34" charset="0"/>
              </a:rPr>
              <a:t> AFFINITY PROPAGATION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FB84A3-7EE3-5A65-74F9-D39341CF8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877" y="0"/>
            <a:ext cx="4812245" cy="3124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9176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3833-08DB-4F77-8AE1-96B7291F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AFFINITY</a:t>
            </a:r>
            <a:r>
              <a:rPr lang="en-US" b="1" u="sng" dirty="0">
                <a:latin typeface="Bahnschrift Condensed" panose="020B0502040204020203" pitchFamily="34" charset="0"/>
              </a:rPr>
              <a:t> </a:t>
            </a:r>
            <a:r>
              <a:rPr lang="en-US" b="1" dirty="0">
                <a:latin typeface="Bahnschrift Condensed" panose="020B0502040204020203" pitchFamily="34" charset="0"/>
              </a:rPr>
              <a:t>PROPAGATION</a:t>
            </a:r>
            <a:endParaRPr lang="en-US" dirty="0"/>
          </a:p>
        </p:txBody>
      </p:sp>
      <p:pic>
        <p:nvPicPr>
          <p:cNvPr id="4" name="WhatsApp Video 2024-07-13 at 12.53.10_27f2df61">
            <a:hlinkClick r:id="" action="ppaction://media"/>
            <a:extLst>
              <a:ext uri="{FF2B5EF4-FFF2-40B4-BE49-F238E27FC236}">
                <a16:creationId xmlns:a16="http://schemas.microsoft.com/office/drawing/2014/main" id="{5D6B6B00-1145-BFCA-9835-05CE5047DE1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72496" y="1940687"/>
            <a:ext cx="7901652" cy="39508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 fov="2700000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0342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E3BC-A3CB-D36D-02CE-C4792138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158" y="2086337"/>
            <a:ext cx="10018713" cy="1752599"/>
          </a:xfrm>
        </p:spPr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AFFINITY</a:t>
            </a:r>
            <a:r>
              <a:rPr lang="en-US" b="1" u="sng" dirty="0">
                <a:latin typeface="Bahnschrift Condensed" panose="020B0502040204020203" pitchFamily="34" charset="0"/>
              </a:rPr>
              <a:t> </a:t>
            </a:r>
            <a:r>
              <a:rPr lang="en-US" b="1" dirty="0">
                <a:latin typeface="Bahnschrift Condensed" panose="020B0502040204020203" pitchFamily="34" charset="0"/>
              </a:rPr>
              <a:t>PROPAGATION</a:t>
            </a:r>
          </a:p>
        </p:txBody>
      </p:sp>
    </p:spTree>
    <p:extLst>
      <p:ext uri="{BB962C8B-B14F-4D97-AF65-F5344CB8AC3E}">
        <p14:creationId xmlns:p14="http://schemas.microsoft.com/office/powerpoint/2010/main" val="171997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8225CD-2B50-203F-A29D-13CCFFDC3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1059" y="2044379"/>
            <a:ext cx="4529882" cy="36040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F43A7D0-7713-B8FB-AF80-76EBBEDF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716" y="1008926"/>
            <a:ext cx="4187284" cy="64625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Schoolbook" panose="02040604050505020304" pitchFamily="18" charset="0"/>
              </a:rPr>
              <a:t>AFFINITY </a:t>
            </a:r>
          </a:p>
        </p:txBody>
      </p:sp>
    </p:spTree>
    <p:extLst>
      <p:ext uri="{BB962C8B-B14F-4D97-AF65-F5344CB8AC3E}">
        <p14:creationId xmlns:p14="http://schemas.microsoft.com/office/powerpoint/2010/main" val="92482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43A7D0-7713-B8FB-AF80-76EBBEDF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716" y="1008926"/>
            <a:ext cx="4187284" cy="64625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Schoolbook" panose="02040604050505020304" pitchFamily="18" charset="0"/>
              </a:rPr>
              <a:t>PROPAGATION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E30CCC-3B31-3FEA-FCB7-57EBEA4D3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2133" y="1655177"/>
            <a:ext cx="4007734" cy="40077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2745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3833-08DB-4F77-8AE1-96B7291F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AFFINITY</a:t>
            </a:r>
            <a:r>
              <a:rPr lang="en-US" b="1" u="sng" dirty="0">
                <a:latin typeface="Bahnschrift Condensed" panose="020B0502040204020203" pitchFamily="34" charset="0"/>
              </a:rPr>
              <a:t> </a:t>
            </a:r>
            <a:r>
              <a:rPr lang="en-US" b="1" dirty="0">
                <a:latin typeface="Bahnschrift Condensed" panose="020B0502040204020203" pitchFamily="34" charset="0"/>
              </a:rPr>
              <a:t>PROPAGATION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E704-7F11-521C-1F51-A8727B0C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988" y="2857501"/>
            <a:ext cx="10018713" cy="3124201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Number of Clusters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 Message Passing Clusters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Similarity Data Clusters</a:t>
            </a: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  <a:p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65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3833-08DB-4F77-8AE1-96B7291F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AFFINITY</a:t>
            </a:r>
            <a:r>
              <a:rPr lang="en-US" b="1" u="sng" dirty="0">
                <a:latin typeface="Bahnschrift Condensed" panose="020B0502040204020203" pitchFamily="34" charset="0"/>
              </a:rPr>
              <a:t> </a:t>
            </a:r>
            <a:r>
              <a:rPr lang="en-US" b="1" dirty="0">
                <a:latin typeface="Bahnschrift Condensed" panose="020B0502040204020203" pitchFamily="34" charset="0"/>
              </a:rPr>
              <a:t>PROPAGATION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E704-7F11-521C-1F51-A8727B0C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866899"/>
            <a:ext cx="10018713" cy="3124201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Number of Clusters </a:t>
            </a:r>
          </a:p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It is different from other clustering alorithms as it does not require to specify the number of clusters.</a:t>
            </a: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6F9A96-990F-8DC6-B088-A179C9203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763" y="2871728"/>
            <a:ext cx="3300471" cy="33004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3978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3833-08DB-4F77-8AE1-96B7291F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AFFINITY</a:t>
            </a:r>
            <a:r>
              <a:rPr lang="en-US" b="1" u="sng" dirty="0">
                <a:latin typeface="Bahnschrift Condensed" panose="020B0502040204020203" pitchFamily="34" charset="0"/>
              </a:rPr>
              <a:t> </a:t>
            </a:r>
            <a:r>
              <a:rPr lang="en-US" b="1" dirty="0">
                <a:latin typeface="Bahnschrift Condensed" panose="020B0502040204020203" pitchFamily="34" charset="0"/>
              </a:rPr>
              <a:t>PROPAGATION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E704-7F11-521C-1F51-A8727B0C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866899"/>
            <a:ext cx="10018713" cy="3124201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Similarity Data Clusters</a:t>
            </a: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EEAEC-3A00-DC17-BB0B-CA4B3867E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0" t="8480" r="3024" b="3798"/>
          <a:stretch/>
        </p:blipFill>
        <p:spPr>
          <a:xfrm>
            <a:off x="4343368" y="2871728"/>
            <a:ext cx="3505262" cy="33004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304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3833-08DB-4F77-8AE1-96B7291F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AFFINITY</a:t>
            </a:r>
            <a:r>
              <a:rPr lang="en-US" b="1" u="sng" dirty="0">
                <a:latin typeface="Bahnschrift Condensed" panose="020B0502040204020203" pitchFamily="34" charset="0"/>
              </a:rPr>
              <a:t> </a:t>
            </a:r>
            <a:r>
              <a:rPr lang="en-US" b="1" dirty="0">
                <a:latin typeface="Bahnschrift Condensed" panose="020B0502040204020203" pitchFamily="34" charset="0"/>
              </a:rPr>
              <a:t>PROPAGATION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E704-7F11-521C-1F51-A8727B0C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1" y="2353036"/>
            <a:ext cx="10018713" cy="3124201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Message Passing Clusters</a:t>
            </a:r>
          </a:p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                    In this, each data point sends a message between the pair of data points until convergence. </a:t>
            </a: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61426-AF09-E117-2495-1DC7E9D06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286" y="3165916"/>
            <a:ext cx="4509425" cy="30062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3266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3833-08DB-4F77-8AE1-96B7291F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AFFINITY</a:t>
            </a:r>
            <a:r>
              <a:rPr lang="en-US" b="1" u="sng" dirty="0">
                <a:latin typeface="Bahnschrift Condensed" panose="020B0502040204020203" pitchFamily="34" charset="0"/>
              </a:rPr>
              <a:t> </a:t>
            </a:r>
            <a:r>
              <a:rPr lang="en-US" b="1" dirty="0">
                <a:latin typeface="Bahnschrift Condensed" panose="020B0502040204020203" pitchFamily="34" charset="0"/>
              </a:rPr>
              <a:t>PROPAGATION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E704-7F11-521C-1F51-A8727B0C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675" y="18668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  Responsibility Messages                                            Availability Messages                                           </a:t>
            </a: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51F5A-2D32-0665-0922-0F35C08BA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1" r="54604" b="16113"/>
          <a:stretch/>
        </p:blipFill>
        <p:spPr>
          <a:xfrm>
            <a:off x="2020951" y="3322337"/>
            <a:ext cx="3100146" cy="25145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C92C7-B9D1-97DB-701B-A56CC3081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89" t="11253" r="2043" b="15011"/>
          <a:stretch/>
        </p:blipFill>
        <p:spPr>
          <a:xfrm>
            <a:off x="6948670" y="3206547"/>
            <a:ext cx="3110515" cy="27553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80711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399</TotalTime>
  <Words>84</Words>
  <Application>Microsoft Office PowerPoint</Application>
  <PresentationFormat>Widescreen</PresentationFormat>
  <Paragraphs>29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Condensed</vt:lpstr>
      <vt:lpstr>Century Schoolbook</vt:lpstr>
      <vt:lpstr>Corbel</vt:lpstr>
      <vt:lpstr>Parallax</vt:lpstr>
      <vt:lpstr>UNSUPERVISED CLUSTERING   AFFINITY PROPAGATION</vt:lpstr>
      <vt:lpstr>AFFINITY PROPAGATION</vt:lpstr>
      <vt:lpstr>AFFINITY </vt:lpstr>
      <vt:lpstr>PROPAGATION</vt:lpstr>
      <vt:lpstr>AFFINITY PROPAGATION</vt:lpstr>
      <vt:lpstr>AFFINITY PROPAGATION</vt:lpstr>
      <vt:lpstr>AFFINITY PROPAGATION</vt:lpstr>
      <vt:lpstr>AFFINITY PROPAGATION</vt:lpstr>
      <vt:lpstr>AFFINITY PROPAGATION</vt:lpstr>
      <vt:lpstr>AFFINITY PROPAGATION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sharma p</dc:creator>
  <cp:lastModifiedBy>sharma p</cp:lastModifiedBy>
  <cp:revision>6</cp:revision>
  <dcterms:created xsi:type="dcterms:W3CDTF">2024-07-12T13:08:28Z</dcterms:created>
  <dcterms:modified xsi:type="dcterms:W3CDTF">2024-07-22T10:22:28Z</dcterms:modified>
</cp:coreProperties>
</file>