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2" r:id="rId3"/>
    <p:sldId id="275" r:id="rId4"/>
    <p:sldId id="276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059309-6159-2534-460C-495259770611}" name="sharma p" initials="sp" userId="6c516ddd592510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E3BC-A3CB-D36D-02CE-C4792138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3255380"/>
            <a:ext cx="10018713" cy="1752599"/>
          </a:xfrm>
        </p:spPr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UNSUPERVISED CLUSTERING </a:t>
            </a:r>
            <a:br>
              <a:rPr lang="en-US" b="1" u="sng" dirty="0">
                <a:latin typeface="Bahnschrift Condensed" panose="020B0502040204020203" pitchFamily="34" charset="0"/>
              </a:rPr>
            </a:br>
            <a:r>
              <a:rPr lang="en-US" b="1" u="sng" dirty="0">
                <a:latin typeface="Bahnschrift Condensed" panose="020B0502040204020203" pitchFamily="34" charset="0"/>
              </a:rPr>
              <a:t> MEAN SHIFT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B84A3-7EE3-5A65-74F9-D39341CF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877" y="0"/>
            <a:ext cx="4812245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738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MEAN SHIFT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EEC6E-B16F-AD4F-DEF7-3D181ADE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01" y="1767068"/>
            <a:ext cx="4405132" cy="4405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3253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MEAN                                                          SHIFT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5D64C-999A-2432-C20D-925A6979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03" y="2151443"/>
            <a:ext cx="3421284" cy="3421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C8E80-4868-11A9-D4D9-9D6BDBF5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772" y="2151443"/>
            <a:ext cx="3421285" cy="34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9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MEAN SHIFT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14" y="876298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 it is an example of a centroid based model, that works on updating the candidates for centroid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To be the center of the points within a given region.</a:t>
            </a:r>
          </a:p>
        </p:txBody>
      </p:sp>
    </p:spTree>
    <p:extLst>
      <p:ext uri="{BB962C8B-B14F-4D97-AF65-F5344CB8AC3E}">
        <p14:creationId xmlns:p14="http://schemas.microsoft.com/office/powerpoint/2010/main" val="250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MEAN SHIFT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3085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7F753-6D12-99B3-333D-FA1DC111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27" y="1782706"/>
            <a:ext cx="5362945" cy="402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0677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MEAN SHIFT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3085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DCAB6-F19C-DC1D-B0F7-09EA41EF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723" y="2120836"/>
            <a:ext cx="5580317" cy="3938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0766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405</TotalTime>
  <Words>49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Bahnschrift Condensed</vt:lpstr>
      <vt:lpstr>Corbel</vt:lpstr>
      <vt:lpstr>Parallax</vt:lpstr>
      <vt:lpstr>UNSUPERVISED CLUSTERING   MEAN SHIFT </vt:lpstr>
      <vt:lpstr>MEAN SHIFT</vt:lpstr>
      <vt:lpstr>MEAN                                                          SHIFT</vt:lpstr>
      <vt:lpstr>MEAN SHIFT</vt:lpstr>
      <vt:lpstr>MEAN SHIFT</vt:lpstr>
      <vt:lpstr>MEAN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 p</dc:creator>
  <cp:lastModifiedBy>sharma p</cp:lastModifiedBy>
  <cp:revision>7</cp:revision>
  <dcterms:created xsi:type="dcterms:W3CDTF">2024-07-12T13:08:28Z</dcterms:created>
  <dcterms:modified xsi:type="dcterms:W3CDTF">2024-07-22T11:56:45Z</dcterms:modified>
</cp:coreProperties>
</file>