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0" r:id="rId2"/>
    <p:sldId id="261" r:id="rId3"/>
    <p:sldId id="256" r:id="rId4"/>
    <p:sldId id="257" r:id="rId5"/>
    <p:sldId id="263" r:id="rId6"/>
    <p:sldId id="258" r:id="rId7"/>
    <p:sldId id="264" r:id="rId8"/>
    <p:sldId id="259"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3CA1A-C4AC-4FA4-9A19-D5BE3F0AA4C8}" v="51" dt="2020-12-13T13:21:17.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y Sharma" userId="571c7187-5dd0-4b15-81fd-977c09f2931e" providerId="ADAL" clId="{2A23CA1A-C4AC-4FA4-9A19-D5BE3F0AA4C8}"/>
    <pc:docChg chg="undo custSel mod addSld modSld sldOrd">
      <pc:chgData name="Shray Sharma" userId="571c7187-5dd0-4b15-81fd-977c09f2931e" providerId="ADAL" clId="{2A23CA1A-C4AC-4FA4-9A19-D5BE3F0AA4C8}" dt="2020-12-20T15:43:25.861" v="3483" actId="20577"/>
      <pc:docMkLst>
        <pc:docMk/>
      </pc:docMkLst>
      <pc:sldChg chg="addSp delSp modSp mod setBg delDesignElem">
        <pc:chgData name="Shray Sharma" userId="571c7187-5dd0-4b15-81fd-977c09f2931e" providerId="ADAL" clId="{2A23CA1A-C4AC-4FA4-9A19-D5BE3F0AA4C8}" dt="2020-12-20T15:43:25.861" v="3483" actId="20577"/>
        <pc:sldMkLst>
          <pc:docMk/>
          <pc:sldMk cId="3920036265" sldId="256"/>
        </pc:sldMkLst>
        <pc:spChg chg="mod">
          <ac:chgData name="Shray Sharma" userId="571c7187-5dd0-4b15-81fd-977c09f2931e" providerId="ADAL" clId="{2A23CA1A-C4AC-4FA4-9A19-D5BE3F0AA4C8}" dt="2020-12-20T15:43:25.861" v="3483" actId="20577"/>
          <ac:spMkLst>
            <pc:docMk/>
            <pc:sldMk cId="3920036265" sldId="256"/>
            <ac:spMk id="5" creationId="{AF5BCB69-F838-4F43-BD7B-055C4402B866}"/>
          </ac:spMkLst>
        </pc:spChg>
        <pc:spChg chg="mod">
          <ac:chgData name="Shray Sharma" userId="571c7187-5dd0-4b15-81fd-977c09f2931e" providerId="ADAL" clId="{2A23CA1A-C4AC-4FA4-9A19-D5BE3F0AA4C8}" dt="2020-12-13T12:17:14.008" v="330" actId="26606"/>
          <ac:spMkLst>
            <pc:docMk/>
            <pc:sldMk cId="3920036265" sldId="256"/>
            <ac:spMk id="7" creationId="{E7DFAC0E-7018-4B3E-B3B8-F9705EEAA3A2}"/>
          </ac:spMkLst>
        </pc:spChg>
        <pc:spChg chg="add">
          <ac:chgData name="Shray Sharma" userId="571c7187-5dd0-4b15-81fd-977c09f2931e" providerId="ADAL" clId="{2A23CA1A-C4AC-4FA4-9A19-D5BE3F0AA4C8}" dt="2020-12-13T12:17:14.008" v="330" actId="26606"/>
          <ac:spMkLst>
            <pc:docMk/>
            <pc:sldMk cId="3920036265" sldId="256"/>
            <ac:spMk id="18" creationId="{DC0D803F-BF83-4194-8691-90B027BDF578}"/>
          </ac:spMkLst>
        </pc:spChg>
        <pc:spChg chg="add">
          <ac:chgData name="Shray Sharma" userId="571c7187-5dd0-4b15-81fd-977c09f2931e" providerId="ADAL" clId="{2A23CA1A-C4AC-4FA4-9A19-D5BE3F0AA4C8}" dt="2020-12-13T12:17:14.008" v="330" actId="26606"/>
          <ac:spMkLst>
            <pc:docMk/>
            <pc:sldMk cId="3920036265" sldId="256"/>
            <ac:spMk id="20" creationId="{4316132F-CC4B-4C96-9C75-95DC7CD4896E}"/>
          </ac:spMkLst>
        </pc:spChg>
        <pc:spChg chg="add">
          <ac:chgData name="Shray Sharma" userId="571c7187-5dd0-4b15-81fd-977c09f2931e" providerId="ADAL" clId="{2A23CA1A-C4AC-4FA4-9A19-D5BE3F0AA4C8}" dt="2020-12-13T12:17:14.008" v="330" actId="26606"/>
          <ac:spMkLst>
            <pc:docMk/>
            <pc:sldMk cId="3920036265" sldId="256"/>
            <ac:spMk id="22" creationId="{4B0FA309-807F-4C17-98EF-A3BA7388E213}"/>
          </ac:spMkLst>
        </pc:spChg>
        <pc:spChg chg="add">
          <ac:chgData name="Shray Sharma" userId="571c7187-5dd0-4b15-81fd-977c09f2931e" providerId="ADAL" clId="{2A23CA1A-C4AC-4FA4-9A19-D5BE3F0AA4C8}" dt="2020-12-13T12:17:14.008" v="330" actId="26606"/>
          <ac:spMkLst>
            <pc:docMk/>
            <pc:sldMk cId="3920036265" sldId="256"/>
            <ac:spMk id="26" creationId="{C8FA1749-B91A-40E7-AD01-0B9C9C6AF74E}"/>
          </ac:spMkLst>
        </pc:spChg>
        <pc:spChg chg="add">
          <ac:chgData name="Shray Sharma" userId="571c7187-5dd0-4b15-81fd-977c09f2931e" providerId="ADAL" clId="{2A23CA1A-C4AC-4FA4-9A19-D5BE3F0AA4C8}" dt="2020-12-13T12:17:14.008" v="330" actId="26606"/>
          <ac:spMkLst>
            <pc:docMk/>
            <pc:sldMk cId="3920036265" sldId="256"/>
            <ac:spMk id="30" creationId="{700676C8-6DE8-47DD-9A23-D42063A12E10}"/>
          </ac:spMkLst>
        </pc:spChg>
        <pc:grpChg chg="del">
          <ac:chgData name="Shray Sharma" userId="571c7187-5dd0-4b15-81fd-977c09f2931e" providerId="ADAL" clId="{2A23CA1A-C4AC-4FA4-9A19-D5BE3F0AA4C8}" dt="2020-12-13T12:06:07.329" v="255"/>
          <ac:grpSpMkLst>
            <pc:docMk/>
            <pc:sldMk cId="3920036265" sldId="256"/>
            <ac:grpSpMk id="42" creationId="{09EA7EA7-74F5-4EE2-8E3D-1A10308259D7}"/>
          </ac:grpSpMkLst>
        </pc:grpChg>
        <pc:picChg chg="add">
          <ac:chgData name="Shray Sharma" userId="571c7187-5dd0-4b15-81fd-977c09f2931e" providerId="ADAL" clId="{2A23CA1A-C4AC-4FA4-9A19-D5BE3F0AA4C8}" dt="2020-12-13T12:17:14.008" v="330" actId="26606"/>
          <ac:picMkLst>
            <pc:docMk/>
            <pc:sldMk cId="3920036265" sldId="256"/>
            <ac:picMk id="12" creationId="{AC3E6C53-102E-4ACA-BCBB-3CC973B99486}"/>
          </ac:picMkLst>
        </pc:picChg>
        <pc:picChg chg="add">
          <ac:chgData name="Shray Sharma" userId="571c7187-5dd0-4b15-81fd-977c09f2931e" providerId="ADAL" clId="{2A23CA1A-C4AC-4FA4-9A19-D5BE3F0AA4C8}" dt="2020-12-13T12:17:14.008" v="330" actId="26606"/>
          <ac:picMkLst>
            <pc:docMk/>
            <pc:sldMk cId="3920036265" sldId="256"/>
            <ac:picMk id="14" creationId="{E4655D52-F2FA-4137-8A31-499A4FE62913}"/>
          </ac:picMkLst>
        </pc:picChg>
        <pc:picChg chg="add">
          <ac:chgData name="Shray Sharma" userId="571c7187-5dd0-4b15-81fd-977c09f2931e" providerId="ADAL" clId="{2A23CA1A-C4AC-4FA4-9A19-D5BE3F0AA4C8}" dt="2020-12-13T12:17:14.008" v="330" actId="26606"/>
          <ac:picMkLst>
            <pc:docMk/>
            <pc:sldMk cId="3920036265" sldId="256"/>
            <ac:picMk id="16" creationId="{8519FA1D-01C2-425F-B9AA-D69B4DD0A1EA}"/>
          </ac:picMkLst>
        </pc:picChg>
        <pc:picChg chg="add">
          <ac:chgData name="Shray Sharma" userId="571c7187-5dd0-4b15-81fd-977c09f2931e" providerId="ADAL" clId="{2A23CA1A-C4AC-4FA4-9A19-D5BE3F0AA4C8}" dt="2020-12-13T12:17:14.008" v="330" actId="26606"/>
          <ac:picMkLst>
            <pc:docMk/>
            <pc:sldMk cId="3920036265" sldId="256"/>
            <ac:picMk id="24" creationId="{2642A87B-CAE9-4F8F-B293-28388E45D9EE}"/>
          </ac:picMkLst>
        </pc:picChg>
        <pc:picChg chg="add">
          <ac:chgData name="Shray Sharma" userId="571c7187-5dd0-4b15-81fd-977c09f2931e" providerId="ADAL" clId="{2A23CA1A-C4AC-4FA4-9A19-D5BE3F0AA4C8}" dt="2020-12-13T12:17:14.008" v="330" actId="26606"/>
          <ac:picMkLst>
            <pc:docMk/>
            <pc:sldMk cId="3920036265" sldId="256"/>
            <ac:picMk id="28" creationId="{3B7A934F-FFF7-4353-83D3-4EF66E93EEF8}"/>
          </ac:picMkLst>
        </pc:picChg>
        <pc:cxnChg chg="del">
          <ac:chgData name="Shray Sharma" userId="571c7187-5dd0-4b15-81fd-977c09f2931e" providerId="ADAL" clId="{2A23CA1A-C4AC-4FA4-9A19-D5BE3F0AA4C8}" dt="2020-12-13T12:06:07.329" v="255"/>
          <ac:cxnSpMkLst>
            <pc:docMk/>
            <pc:sldMk cId="3920036265" sldId="256"/>
            <ac:cxnSpMk id="43" creationId="{0B5F7E3B-C5F1-40E0-A491-558BAFBC1127}"/>
          </ac:cxnSpMkLst>
        </pc:cxnChg>
      </pc:sldChg>
      <pc:sldChg chg="modSp mod">
        <pc:chgData name="Shray Sharma" userId="571c7187-5dd0-4b15-81fd-977c09f2931e" providerId="ADAL" clId="{2A23CA1A-C4AC-4FA4-9A19-D5BE3F0AA4C8}" dt="2020-12-13T12:51:52.179" v="2032" actId="20577"/>
        <pc:sldMkLst>
          <pc:docMk/>
          <pc:sldMk cId="2417945605" sldId="257"/>
        </pc:sldMkLst>
        <pc:spChg chg="mod">
          <ac:chgData name="Shray Sharma" userId="571c7187-5dd0-4b15-81fd-977c09f2931e" providerId="ADAL" clId="{2A23CA1A-C4AC-4FA4-9A19-D5BE3F0AA4C8}" dt="2020-12-13T12:45:15.322" v="1890" actId="1076"/>
          <ac:spMkLst>
            <pc:docMk/>
            <pc:sldMk cId="2417945605" sldId="257"/>
            <ac:spMk id="5" creationId="{9AB79172-4AD8-4E76-BCB8-CE216264AE74}"/>
          </ac:spMkLst>
        </pc:spChg>
        <pc:spChg chg="mod">
          <ac:chgData name="Shray Sharma" userId="571c7187-5dd0-4b15-81fd-977c09f2931e" providerId="ADAL" clId="{2A23CA1A-C4AC-4FA4-9A19-D5BE3F0AA4C8}" dt="2020-12-13T12:51:52.179" v="2032" actId="20577"/>
          <ac:spMkLst>
            <pc:docMk/>
            <pc:sldMk cId="2417945605" sldId="257"/>
            <ac:spMk id="7" creationId="{EACED5CB-1C75-45A9-AD39-ECD23D86D303}"/>
          </ac:spMkLst>
        </pc:spChg>
      </pc:sldChg>
      <pc:sldChg chg="addSp delSp modSp mod">
        <pc:chgData name="Shray Sharma" userId="571c7187-5dd0-4b15-81fd-977c09f2931e" providerId="ADAL" clId="{2A23CA1A-C4AC-4FA4-9A19-D5BE3F0AA4C8}" dt="2020-12-13T13:13:45.930" v="2629" actId="20577"/>
        <pc:sldMkLst>
          <pc:docMk/>
          <pc:sldMk cId="1784503498" sldId="258"/>
        </pc:sldMkLst>
        <pc:spChg chg="add mod">
          <ac:chgData name="Shray Sharma" userId="571c7187-5dd0-4b15-81fd-977c09f2931e" providerId="ADAL" clId="{2A23CA1A-C4AC-4FA4-9A19-D5BE3F0AA4C8}" dt="2020-12-13T13:02:26.052" v="2321" actId="20577"/>
          <ac:spMkLst>
            <pc:docMk/>
            <pc:sldMk cId="1784503498" sldId="258"/>
            <ac:spMk id="4" creationId="{41CC0825-E5E2-4BA9-B332-01A6FCA84EA4}"/>
          </ac:spMkLst>
        </pc:spChg>
        <pc:spChg chg="del">
          <ac:chgData name="Shray Sharma" userId="571c7187-5dd0-4b15-81fd-977c09f2931e" providerId="ADAL" clId="{2A23CA1A-C4AC-4FA4-9A19-D5BE3F0AA4C8}" dt="2020-12-13T13:02:19.922" v="2312" actId="478"/>
          <ac:spMkLst>
            <pc:docMk/>
            <pc:sldMk cId="1784503498" sldId="258"/>
            <ac:spMk id="5" creationId="{D397DE68-7F57-48DA-9284-8E0FEBBDDACD}"/>
          </ac:spMkLst>
        </pc:spChg>
        <pc:spChg chg="mod">
          <ac:chgData name="Shray Sharma" userId="571c7187-5dd0-4b15-81fd-977c09f2931e" providerId="ADAL" clId="{2A23CA1A-C4AC-4FA4-9A19-D5BE3F0AA4C8}" dt="2020-12-13T13:13:45.930" v="2629" actId="20577"/>
          <ac:spMkLst>
            <pc:docMk/>
            <pc:sldMk cId="1784503498" sldId="258"/>
            <ac:spMk id="7" creationId="{5886006F-1449-43CA-8F2D-440DEFDB1972}"/>
          </ac:spMkLst>
        </pc:spChg>
      </pc:sldChg>
      <pc:sldChg chg="addSp delSp modSp mod">
        <pc:chgData name="Shray Sharma" userId="571c7187-5dd0-4b15-81fd-977c09f2931e" providerId="ADAL" clId="{2A23CA1A-C4AC-4FA4-9A19-D5BE3F0AA4C8}" dt="2020-12-13T13:19:16.794" v="2796" actId="20577"/>
        <pc:sldMkLst>
          <pc:docMk/>
          <pc:sldMk cId="233910126" sldId="259"/>
        </pc:sldMkLst>
        <pc:spChg chg="add mod">
          <ac:chgData name="Shray Sharma" userId="571c7187-5dd0-4b15-81fd-977c09f2931e" providerId="ADAL" clId="{2A23CA1A-C4AC-4FA4-9A19-D5BE3F0AA4C8}" dt="2020-12-13T13:19:16.794" v="2796" actId="20577"/>
          <ac:spMkLst>
            <pc:docMk/>
            <pc:sldMk cId="233910126" sldId="259"/>
            <ac:spMk id="2" creationId="{FEAC10DA-A767-4305-9BC4-8717398B6ED4}"/>
          </ac:spMkLst>
        </pc:spChg>
        <pc:spChg chg="add mod">
          <ac:chgData name="Shray Sharma" userId="571c7187-5dd0-4b15-81fd-977c09f2931e" providerId="ADAL" clId="{2A23CA1A-C4AC-4FA4-9A19-D5BE3F0AA4C8}" dt="2020-12-13T13:15:43.225" v="2642" actId="20577"/>
          <ac:spMkLst>
            <pc:docMk/>
            <pc:sldMk cId="233910126" sldId="259"/>
            <ac:spMk id="4" creationId="{08F58EF9-FC8A-4150-B5EE-380504065158}"/>
          </ac:spMkLst>
        </pc:spChg>
        <pc:spChg chg="del">
          <ac:chgData name="Shray Sharma" userId="571c7187-5dd0-4b15-81fd-977c09f2931e" providerId="ADAL" clId="{2A23CA1A-C4AC-4FA4-9A19-D5BE3F0AA4C8}" dt="2020-12-13T13:12:53.354" v="2614" actId="478"/>
          <ac:spMkLst>
            <pc:docMk/>
            <pc:sldMk cId="233910126" sldId="259"/>
            <ac:spMk id="5" creationId="{16EAC84C-F5CD-4E71-ABC4-CD9768D3BED2}"/>
          </ac:spMkLst>
        </pc:spChg>
        <pc:spChg chg="del mod">
          <ac:chgData name="Shray Sharma" userId="571c7187-5dd0-4b15-81fd-977c09f2931e" providerId="ADAL" clId="{2A23CA1A-C4AC-4FA4-9A19-D5BE3F0AA4C8}" dt="2020-12-13T13:13:28.316" v="2626"/>
          <ac:spMkLst>
            <pc:docMk/>
            <pc:sldMk cId="233910126" sldId="259"/>
            <ac:spMk id="7" creationId="{0046D744-8791-485A-88AD-F586AF30B01A}"/>
          </ac:spMkLst>
        </pc:spChg>
      </pc:sldChg>
      <pc:sldChg chg="addSp delSp modSp mod setBg delDesignElem">
        <pc:chgData name="Shray Sharma" userId="571c7187-5dd0-4b15-81fd-977c09f2931e" providerId="ADAL" clId="{2A23CA1A-C4AC-4FA4-9A19-D5BE3F0AA4C8}" dt="2020-12-13T14:42:22.199" v="3477" actId="14100"/>
        <pc:sldMkLst>
          <pc:docMk/>
          <pc:sldMk cId="805953380" sldId="260"/>
        </pc:sldMkLst>
        <pc:spChg chg="add del mod">
          <ac:chgData name="Shray Sharma" userId="571c7187-5dd0-4b15-81fd-977c09f2931e" providerId="ADAL" clId="{2A23CA1A-C4AC-4FA4-9A19-D5BE3F0AA4C8}" dt="2020-12-13T12:04:09.833" v="165"/>
          <ac:spMkLst>
            <pc:docMk/>
            <pc:sldMk cId="805953380" sldId="260"/>
            <ac:spMk id="2" creationId="{57420175-09FF-47C0-80D9-1A3502C3FC84}"/>
          </ac:spMkLst>
        </pc:spChg>
        <pc:spChg chg="del">
          <ac:chgData name="Shray Sharma" userId="571c7187-5dd0-4b15-81fd-977c09f2931e" providerId="ADAL" clId="{2A23CA1A-C4AC-4FA4-9A19-D5BE3F0AA4C8}" dt="2020-12-09T09:26:22.033" v="0"/>
          <ac:spMkLst>
            <pc:docMk/>
            <pc:sldMk cId="805953380" sldId="260"/>
            <ac:spMk id="2" creationId="{6967B974-9165-42CC-BB62-C95321AB73F9}"/>
          </ac:spMkLst>
        </pc:spChg>
        <pc:spChg chg="add mod">
          <ac:chgData name="Shray Sharma" userId="571c7187-5dd0-4b15-81fd-977c09f2931e" providerId="ADAL" clId="{2A23CA1A-C4AC-4FA4-9A19-D5BE3F0AA4C8}" dt="2020-12-13T14:42:22.199" v="3477" actId="14100"/>
          <ac:spMkLst>
            <pc:docMk/>
            <pc:sldMk cId="805953380" sldId="260"/>
            <ac:spMk id="3" creationId="{766DA3AA-1CED-4D4C-9DE1-4A6C15AB27A0}"/>
          </ac:spMkLst>
        </pc:spChg>
        <pc:spChg chg="add del">
          <ac:chgData name="Shray Sharma" userId="571c7187-5dd0-4b15-81fd-977c09f2931e" providerId="ADAL" clId="{2A23CA1A-C4AC-4FA4-9A19-D5BE3F0AA4C8}" dt="2020-12-09T09:26:39.911" v="3"/>
          <ac:spMkLst>
            <pc:docMk/>
            <pc:sldMk cId="805953380" sldId="260"/>
            <ac:spMk id="3" creationId="{781B847A-D733-460D-83FD-010B4957AFBC}"/>
          </ac:spMkLst>
        </pc:spChg>
        <pc:spChg chg="add del mod">
          <ac:chgData name="Shray Sharma" userId="571c7187-5dd0-4b15-81fd-977c09f2931e" providerId="ADAL" clId="{2A23CA1A-C4AC-4FA4-9A19-D5BE3F0AA4C8}" dt="2020-12-13T12:03:55.328" v="159" actId="478"/>
          <ac:spMkLst>
            <pc:docMk/>
            <pc:sldMk cId="805953380" sldId="260"/>
            <ac:spMk id="4" creationId="{1B6B7334-B9F8-4B92-AA4F-DD7AA4017DAC}"/>
          </ac:spMkLst>
        </pc:spChg>
        <pc:spChg chg="add del mod">
          <ac:chgData name="Shray Sharma" userId="571c7187-5dd0-4b15-81fd-977c09f2931e" providerId="ADAL" clId="{2A23CA1A-C4AC-4FA4-9A19-D5BE3F0AA4C8}" dt="2020-12-09T09:26:31.128" v="2"/>
          <ac:spMkLst>
            <pc:docMk/>
            <pc:sldMk cId="805953380" sldId="260"/>
            <ac:spMk id="5" creationId="{BC3E8C52-A94E-4497-8281-3432DE718578}"/>
          </ac:spMkLst>
        </pc:spChg>
        <pc:spChg chg="add del mod">
          <ac:chgData name="Shray Sharma" userId="571c7187-5dd0-4b15-81fd-977c09f2931e" providerId="ADAL" clId="{2A23CA1A-C4AC-4FA4-9A19-D5BE3F0AA4C8}" dt="2020-12-09T09:26:45" v="4" actId="478"/>
          <ac:spMkLst>
            <pc:docMk/>
            <pc:sldMk cId="805953380" sldId="260"/>
            <ac:spMk id="6" creationId="{976FA15F-EF49-460F-85B9-25460FD3799F}"/>
          </ac:spMkLst>
        </pc:spChg>
        <pc:spChg chg="add del mod">
          <ac:chgData name="Shray Sharma" userId="571c7187-5dd0-4b15-81fd-977c09f2931e" providerId="ADAL" clId="{2A23CA1A-C4AC-4FA4-9A19-D5BE3F0AA4C8}" dt="2020-12-13T12:17:43.863" v="337"/>
          <ac:spMkLst>
            <pc:docMk/>
            <pc:sldMk cId="805953380" sldId="260"/>
            <ac:spMk id="7" creationId="{65568562-2B06-44FA-8880-0EFC31C9FEAD}"/>
          </ac:spMkLst>
        </pc:spChg>
        <pc:spChg chg="add del mod">
          <ac:chgData name="Shray Sharma" userId="571c7187-5dd0-4b15-81fd-977c09f2931e" providerId="ADAL" clId="{2A23CA1A-C4AC-4FA4-9A19-D5BE3F0AA4C8}" dt="2020-12-09T09:26:47.582" v="5" actId="478"/>
          <ac:spMkLst>
            <pc:docMk/>
            <pc:sldMk cId="805953380" sldId="260"/>
            <ac:spMk id="7" creationId="{DA4A6B84-291B-45A1-AFDF-EAC5AA3A5009}"/>
          </ac:spMkLst>
        </pc:spChg>
        <pc:spChg chg="add del">
          <ac:chgData name="Shray Sharma" userId="571c7187-5dd0-4b15-81fd-977c09f2931e" providerId="ADAL" clId="{2A23CA1A-C4AC-4FA4-9A19-D5BE3F0AA4C8}" dt="2020-12-09T09:26:50.545" v="7"/>
          <ac:spMkLst>
            <pc:docMk/>
            <pc:sldMk cId="805953380" sldId="260"/>
            <ac:spMk id="8" creationId="{6E46EFAC-3CE6-4E4E-9929-899A1DF7B4AF}"/>
          </ac:spMkLst>
        </pc:spChg>
        <pc:spChg chg="add mod">
          <ac:chgData name="Shray Sharma" userId="571c7187-5dd0-4b15-81fd-977c09f2931e" providerId="ADAL" clId="{2A23CA1A-C4AC-4FA4-9A19-D5BE3F0AA4C8}" dt="2020-12-13T14:41:45.160" v="3451" actId="255"/>
          <ac:spMkLst>
            <pc:docMk/>
            <pc:sldMk cId="805953380" sldId="260"/>
            <ac:spMk id="8" creationId="{E0413999-AAB0-4DE3-80E0-BCF341ED0987}"/>
          </ac:spMkLst>
        </pc:spChg>
        <pc:spChg chg="add del">
          <ac:chgData name="Shray Sharma" userId="571c7187-5dd0-4b15-81fd-977c09f2931e" providerId="ADAL" clId="{2A23CA1A-C4AC-4FA4-9A19-D5BE3F0AA4C8}" dt="2020-12-13T12:16:48.952" v="329"/>
          <ac:spMkLst>
            <pc:docMk/>
            <pc:sldMk cId="805953380" sldId="260"/>
            <ac:spMk id="14" creationId="{7EF5ECB8-D49C-48FB-A93E-88EB2FFDFD42}"/>
          </ac:spMkLst>
        </pc:spChg>
        <pc:spChg chg="add del">
          <ac:chgData name="Shray Sharma" userId="571c7187-5dd0-4b15-81fd-977c09f2931e" providerId="ADAL" clId="{2A23CA1A-C4AC-4FA4-9A19-D5BE3F0AA4C8}" dt="2020-12-13T12:16:48.952" v="329"/>
          <ac:spMkLst>
            <pc:docMk/>
            <pc:sldMk cId="805953380" sldId="260"/>
            <ac:spMk id="16" creationId="{411B77A2-BD5C-432D-B52E-C12612C74C17}"/>
          </ac:spMkLst>
        </pc:spChg>
        <pc:spChg chg="add del">
          <ac:chgData name="Shray Sharma" userId="571c7187-5dd0-4b15-81fd-977c09f2931e" providerId="ADAL" clId="{2A23CA1A-C4AC-4FA4-9A19-D5BE3F0AA4C8}" dt="2020-12-13T12:16:48.952" v="329"/>
          <ac:spMkLst>
            <pc:docMk/>
            <pc:sldMk cId="805953380" sldId="260"/>
            <ac:spMk id="18" creationId="{B2E911EF-80F5-4781-A4DF-44EFAF242FB8}"/>
          </ac:spMkLst>
        </pc:spChg>
        <pc:spChg chg="add del">
          <ac:chgData name="Shray Sharma" userId="571c7187-5dd0-4b15-81fd-977c09f2931e" providerId="ADAL" clId="{2A23CA1A-C4AC-4FA4-9A19-D5BE3F0AA4C8}" dt="2020-12-13T12:16:48.952" v="329"/>
          <ac:spMkLst>
            <pc:docMk/>
            <pc:sldMk cId="805953380" sldId="260"/>
            <ac:spMk id="22" creationId="{EFFB5C33-24B2-4764-BDBD-4C10A21DB1B4}"/>
          </ac:spMkLst>
        </pc:spChg>
        <pc:spChg chg="add del">
          <ac:chgData name="Shray Sharma" userId="571c7187-5dd0-4b15-81fd-977c09f2931e" providerId="ADAL" clId="{2A23CA1A-C4AC-4FA4-9A19-D5BE3F0AA4C8}" dt="2020-12-13T12:16:48.952" v="329"/>
          <ac:spMkLst>
            <pc:docMk/>
            <pc:sldMk cId="805953380" sldId="260"/>
            <ac:spMk id="26" creationId="{1425DB5A-CEE1-4EE1-8C4A-689E49D3542F}"/>
          </ac:spMkLst>
        </pc:spChg>
        <pc:picChg chg="add del">
          <ac:chgData name="Shray Sharma" userId="571c7187-5dd0-4b15-81fd-977c09f2931e" providerId="ADAL" clId="{2A23CA1A-C4AC-4FA4-9A19-D5BE3F0AA4C8}" dt="2020-12-13T12:17:29.211" v="332" actId="22"/>
          <ac:picMkLst>
            <pc:docMk/>
            <pc:sldMk cId="805953380" sldId="260"/>
            <ac:picMk id="6" creationId="{14FDDEC0-DAAF-4A26-A358-1B26C36F363A}"/>
          </ac:picMkLst>
        </pc:picChg>
        <pc:picChg chg="add del">
          <ac:chgData name="Shray Sharma" userId="571c7187-5dd0-4b15-81fd-977c09f2931e" providerId="ADAL" clId="{2A23CA1A-C4AC-4FA4-9A19-D5BE3F0AA4C8}" dt="2020-12-13T12:16:48.952" v="329"/>
          <ac:picMkLst>
            <pc:docMk/>
            <pc:sldMk cId="805953380" sldId="260"/>
            <ac:picMk id="9" creationId="{AC3E6C53-102E-4ACA-BCBB-3CC973B99486}"/>
          </ac:picMkLst>
        </pc:picChg>
        <pc:picChg chg="add del">
          <ac:chgData name="Shray Sharma" userId="571c7187-5dd0-4b15-81fd-977c09f2931e" providerId="ADAL" clId="{2A23CA1A-C4AC-4FA4-9A19-D5BE3F0AA4C8}" dt="2020-12-13T12:16:48.952" v="329"/>
          <ac:picMkLst>
            <pc:docMk/>
            <pc:sldMk cId="805953380" sldId="260"/>
            <ac:picMk id="10" creationId="{17B2B42C-0777-4D6E-9432-535281803A88}"/>
          </ac:picMkLst>
        </pc:picChg>
        <pc:picChg chg="add del">
          <ac:chgData name="Shray Sharma" userId="571c7187-5dd0-4b15-81fd-977c09f2931e" providerId="ADAL" clId="{2A23CA1A-C4AC-4FA4-9A19-D5BE3F0AA4C8}" dt="2020-12-13T12:16:48.952" v="329"/>
          <ac:picMkLst>
            <pc:docMk/>
            <pc:sldMk cId="805953380" sldId="260"/>
            <ac:picMk id="12" creationId="{EFEAAB60-93E2-4DC6-99AC-939637BCE864}"/>
          </ac:picMkLst>
        </pc:picChg>
        <pc:picChg chg="add del">
          <ac:chgData name="Shray Sharma" userId="571c7187-5dd0-4b15-81fd-977c09f2931e" providerId="ADAL" clId="{2A23CA1A-C4AC-4FA4-9A19-D5BE3F0AA4C8}" dt="2020-12-13T12:16:48.952" v="329"/>
          <ac:picMkLst>
            <pc:docMk/>
            <pc:sldMk cId="805953380" sldId="260"/>
            <ac:picMk id="20" creationId="{B0A2A734-17E4-44D5-9630-D54D6AF74664}"/>
          </ac:picMkLst>
        </pc:picChg>
        <pc:picChg chg="add del">
          <ac:chgData name="Shray Sharma" userId="571c7187-5dd0-4b15-81fd-977c09f2931e" providerId="ADAL" clId="{2A23CA1A-C4AC-4FA4-9A19-D5BE3F0AA4C8}" dt="2020-12-13T12:16:48.952" v="329"/>
          <ac:picMkLst>
            <pc:docMk/>
            <pc:sldMk cId="805953380" sldId="260"/>
            <ac:picMk id="24" creationId="{FEB601E2-EFED-4313-BEE4-9E27B94FC679}"/>
          </ac:picMkLst>
        </pc:picChg>
      </pc:sldChg>
      <pc:sldChg chg="addSp delSp modSp new mod">
        <pc:chgData name="Shray Sharma" userId="571c7187-5dd0-4b15-81fd-977c09f2931e" providerId="ADAL" clId="{2A23CA1A-C4AC-4FA4-9A19-D5BE3F0AA4C8}" dt="2020-12-13T12:16:48.952" v="329"/>
        <pc:sldMkLst>
          <pc:docMk/>
          <pc:sldMk cId="2914064913" sldId="261"/>
        </pc:sldMkLst>
        <pc:spChg chg="mod">
          <ac:chgData name="Shray Sharma" userId="571c7187-5dd0-4b15-81fd-977c09f2931e" providerId="ADAL" clId="{2A23CA1A-C4AC-4FA4-9A19-D5BE3F0AA4C8}" dt="2020-12-13T12:16:48.952" v="329"/>
          <ac:spMkLst>
            <pc:docMk/>
            <pc:sldMk cId="2914064913" sldId="261"/>
            <ac:spMk id="2" creationId="{C932A91F-DF2F-4A49-8F58-8773D784CA05}"/>
          </ac:spMkLst>
        </pc:spChg>
        <pc:spChg chg="del mod">
          <ac:chgData name="Shray Sharma" userId="571c7187-5dd0-4b15-81fd-977c09f2931e" providerId="ADAL" clId="{2A23CA1A-C4AC-4FA4-9A19-D5BE3F0AA4C8}" dt="2020-12-13T12:11:21.353" v="297" actId="478"/>
          <ac:spMkLst>
            <pc:docMk/>
            <pc:sldMk cId="2914064913" sldId="261"/>
            <ac:spMk id="3" creationId="{0183B368-D3DA-4D12-8E01-002AA3ADE520}"/>
          </ac:spMkLst>
        </pc:spChg>
        <pc:spChg chg="add del">
          <ac:chgData name="Shray Sharma" userId="571c7187-5dd0-4b15-81fd-977c09f2931e" providerId="ADAL" clId="{2A23CA1A-C4AC-4FA4-9A19-D5BE3F0AA4C8}" dt="2020-12-13T12:10:05.918" v="278"/>
          <ac:spMkLst>
            <pc:docMk/>
            <pc:sldMk cId="2914064913" sldId="261"/>
            <ac:spMk id="4" creationId="{989AAF89-F359-4F7B-B382-B22D6E1C42B6}"/>
          </ac:spMkLst>
        </pc:spChg>
        <pc:spChg chg="add del mod">
          <ac:chgData name="Shray Sharma" userId="571c7187-5dd0-4b15-81fd-977c09f2931e" providerId="ADAL" clId="{2A23CA1A-C4AC-4FA4-9A19-D5BE3F0AA4C8}" dt="2020-12-13T12:10:31.976" v="284" actId="478"/>
          <ac:spMkLst>
            <pc:docMk/>
            <pc:sldMk cId="2914064913" sldId="261"/>
            <ac:spMk id="5" creationId="{2F9779D2-5850-4AE0-9C2A-C65DC626AD9C}"/>
          </ac:spMkLst>
        </pc:spChg>
        <pc:spChg chg="add del">
          <ac:chgData name="Shray Sharma" userId="571c7187-5dd0-4b15-81fd-977c09f2931e" providerId="ADAL" clId="{2A23CA1A-C4AC-4FA4-9A19-D5BE3F0AA4C8}" dt="2020-12-13T12:10:21.282" v="281"/>
          <ac:spMkLst>
            <pc:docMk/>
            <pc:sldMk cId="2914064913" sldId="261"/>
            <ac:spMk id="6" creationId="{FEEED24B-7645-402C-913D-5CE42C3D3A77}"/>
          </ac:spMkLst>
        </pc:spChg>
        <pc:spChg chg="add del">
          <ac:chgData name="Shray Sharma" userId="571c7187-5dd0-4b15-81fd-977c09f2931e" providerId="ADAL" clId="{2A23CA1A-C4AC-4FA4-9A19-D5BE3F0AA4C8}" dt="2020-12-13T12:10:28.672" v="283"/>
          <ac:spMkLst>
            <pc:docMk/>
            <pc:sldMk cId="2914064913" sldId="261"/>
            <ac:spMk id="7" creationId="{A2D29C16-D9BD-402D-B3FA-9360F80FC152}"/>
          </ac:spMkLst>
        </pc:spChg>
        <pc:spChg chg="add del mod">
          <ac:chgData name="Shray Sharma" userId="571c7187-5dd0-4b15-81fd-977c09f2931e" providerId="ADAL" clId="{2A23CA1A-C4AC-4FA4-9A19-D5BE3F0AA4C8}" dt="2020-12-13T12:13:55.081" v="311" actId="478"/>
          <ac:spMkLst>
            <pc:docMk/>
            <pc:sldMk cId="2914064913" sldId="261"/>
            <ac:spMk id="8" creationId="{3E0E9707-C2FB-4FB6-BED6-BC65EDEC477B}"/>
          </ac:spMkLst>
        </pc:spChg>
        <pc:spChg chg="add del mod">
          <ac:chgData name="Shray Sharma" userId="571c7187-5dd0-4b15-81fd-977c09f2931e" providerId="ADAL" clId="{2A23CA1A-C4AC-4FA4-9A19-D5BE3F0AA4C8}" dt="2020-12-13T12:15:00.643" v="322" actId="12"/>
          <ac:spMkLst>
            <pc:docMk/>
            <pc:sldMk cId="2914064913" sldId="261"/>
            <ac:spMk id="10" creationId="{C8E034AC-9F6F-47DA-8361-259F39EB9E87}"/>
          </ac:spMkLst>
        </pc:spChg>
        <pc:spChg chg="add del mod">
          <ac:chgData name="Shray Sharma" userId="571c7187-5dd0-4b15-81fd-977c09f2931e" providerId="ADAL" clId="{2A23CA1A-C4AC-4FA4-9A19-D5BE3F0AA4C8}" dt="2020-12-13T12:14:43.987" v="317" actId="478"/>
          <ac:spMkLst>
            <pc:docMk/>
            <pc:sldMk cId="2914064913" sldId="261"/>
            <ac:spMk id="12" creationId="{FFB0D01B-8890-4F74-90FC-F27E3086D2DB}"/>
          </ac:spMkLst>
        </pc:spChg>
        <pc:spChg chg="add del mod">
          <ac:chgData name="Shray Sharma" userId="571c7187-5dd0-4b15-81fd-977c09f2931e" providerId="ADAL" clId="{2A23CA1A-C4AC-4FA4-9A19-D5BE3F0AA4C8}" dt="2020-12-13T12:14:06.716" v="314"/>
          <ac:spMkLst>
            <pc:docMk/>
            <pc:sldMk cId="2914064913" sldId="261"/>
            <ac:spMk id="13" creationId="{AEB01CF9-EA88-488B-A2D2-2A04D92922FB}"/>
          </ac:spMkLst>
        </pc:spChg>
        <pc:picChg chg="add mod">
          <ac:chgData name="Shray Sharma" userId="571c7187-5dd0-4b15-81fd-977c09f2931e" providerId="ADAL" clId="{2A23CA1A-C4AC-4FA4-9A19-D5BE3F0AA4C8}" dt="2020-12-13T12:14:59.350" v="320" actId="27614"/>
          <ac:picMkLst>
            <pc:docMk/>
            <pc:sldMk cId="2914064913" sldId="261"/>
            <ac:picMk id="15" creationId="{4BC549C3-881F-4F54-9604-FC0075EA03A1}"/>
          </ac:picMkLst>
        </pc:picChg>
      </pc:sldChg>
      <pc:sldChg chg="modSp new mod">
        <pc:chgData name="Shray Sharma" userId="571c7187-5dd0-4b15-81fd-977c09f2931e" providerId="ADAL" clId="{2A23CA1A-C4AC-4FA4-9A19-D5BE3F0AA4C8}" dt="2020-12-13T13:01:49.842" v="2311" actId="313"/>
        <pc:sldMkLst>
          <pc:docMk/>
          <pc:sldMk cId="2413039900" sldId="262"/>
        </pc:sldMkLst>
        <pc:spChg chg="mod">
          <ac:chgData name="Shray Sharma" userId="571c7187-5dd0-4b15-81fd-977c09f2931e" providerId="ADAL" clId="{2A23CA1A-C4AC-4FA4-9A19-D5BE3F0AA4C8}" dt="2020-12-13T13:01:49.842" v="2311" actId="313"/>
          <ac:spMkLst>
            <pc:docMk/>
            <pc:sldMk cId="2413039900" sldId="262"/>
            <ac:spMk id="2" creationId="{5571DCF3-CB08-4061-8B44-A9FB23776ED4}"/>
          </ac:spMkLst>
        </pc:spChg>
        <pc:spChg chg="mod">
          <ac:chgData name="Shray Sharma" userId="571c7187-5dd0-4b15-81fd-977c09f2931e" providerId="ADAL" clId="{2A23CA1A-C4AC-4FA4-9A19-D5BE3F0AA4C8}" dt="2020-12-13T13:01:33.540" v="2299" actId="20577"/>
          <ac:spMkLst>
            <pc:docMk/>
            <pc:sldMk cId="2413039900" sldId="262"/>
            <ac:spMk id="3" creationId="{87EE0738-B347-4FAB-94B2-6FDA6CD6B1F7}"/>
          </ac:spMkLst>
        </pc:spChg>
      </pc:sldChg>
      <pc:sldChg chg="addSp delSp modSp new mod">
        <pc:chgData name="Shray Sharma" userId="571c7187-5dd0-4b15-81fd-977c09f2931e" providerId="ADAL" clId="{2A23CA1A-C4AC-4FA4-9A19-D5BE3F0AA4C8}" dt="2020-12-13T13:14:13.920" v="2638" actId="20577"/>
        <pc:sldMkLst>
          <pc:docMk/>
          <pc:sldMk cId="2035547218" sldId="263"/>
        </pc:sldMkLst>
        <pc:spChg chg="del">
          <ac:chgData name="Shray Sharma" userId="571c7187-5dd0-4b15-81fd-977c09f2931e" providerId="ADAL" clId="{2A23CA1A-C4AC-4FA4-9A19-D5BE3F0AA4C8}" dt="2020-12-13T12:45:21.250" v="1892" actId="478"/>
          <ac:spMkLst>
            <pc:docMk/>
            <pc:sldMk cId="2035547218" sldId="263"/>
            <ac:spMk id="2" creationId="{27EEE680-16FD-4EA3-A5EE-B19810813A18}"/>
          </ac:spMkLst>
        </pc:spChg>
        <pc:spChg chg="del mod">
          <ac:chgData name="Shray Sharma" userId="571c7187-5dd0-4b15-81fd-977c09f2931e" providerId="ADAL" clId="{2A23CA1A-C4AC-4FA4-9A19-D5BE3F0AA4C8}" dt="2020-12-13T12:56:48.209" v="2186" actId="478"/>
          <ac:spMkLst>
            <pc:docMk/>
            <pc:sldMk cId="2035547218" sldId="263"/>
            <ac:spMk id="3" creationId="{BB96A16B-34DC-43D8-B171-4EF69B915DA5}"/>
          </ac:spMkLst>
        </pc:spChg>
        <pc:spChg chg="add mod">
          <ac:chgData name="Shray Sharma" userId="571c7187-5dd0-4b15-81fd-977c09f2931e" providerId="ADAL" clId="{2A23CA1A-C4AC-4FA4-9A19-D5BE3F0AA4C8}" dt="2020-12-13T12:45:19.009" v="1891"/>
          <ac:spMkLst>
            <pc:docMk/>
            <pc:sldMk cId="2035547218" sldId="263"/>
            <ac:spMk id="4" creationId="{85353C00-9539-40BA-9283-02F418E044A7}"/>
          </ac:spMkLst>
        </pc:spChg>
        <pc:spChg chg="add mod">
          <ac:chgData name="Shray Sharma" userId="571c7187-5dd0-4b15-81fd-977c09f2931e" providerId="ADAL" clId="{2A23CA1A-C4AC-4FA4-9A19-D5BE3F0AA4C8}" dt="2020-12-13T13:14:13.920" v="2638" actId="20577"/>
          <ac:spMkLst>
            <pc:docMk/>
            <pc:sldMk cId="2035547218" sldId="263"/>
            <ac:spMk id="5" creationId="{E29A0D2F-4FFD-446B-9890-8851CF9DA7D7}"/>
          </ac:spMkLst>
        </pc:spChg>
        <pc:spChg chg="add del mod">
          <ac:chgData name="Shray Sharma" userId="571c7187-5dd0-4b15-81fd-977c09f2931e" providerId="ADAL" clId="{2A23CA1A-C4AC-4FA4-9A19-D5BE3F0AA4C8}" dt="2020-12-13T12:56:50.295" v="2187" actId="478"/>
          <ac:spMkLst>
            <pc:docMk/>
            <pc:sldMk cId="2035547218" sldId="263"/>
            <ac:spMk id="7" creationId="{5554DE83-AC85-40A6-A958-13AFAF791398}"/>
          </ac:spMkLst>
        </pc:spChg>
      </pc:sldChg>
      <pc:sldChg chg="addSp delSp modSp new mod ord">
        <pc:chgData name="Shray Sharma" userId="571c7187-5dd0-4b15-81fd-977c09f2931e" providerId="ADAL" clId="{2A23CA1A-C4AC-4FA4-9A19-D5BE3F0AA4C8}" dt="2020-12-13T13:25:23.892" v="3421" actId="1076"/>
        <pc:sldMkLst>
          <pc:docMk/>
          <pc:sldMk cId="2379967108" sldId="264"/>
        </pc:sldMkLst>
        <pc:spChg chg="del">
          <ac:chgData name="Shray Sharma" userId="571c7187-5dd0-4b15-81fd-977c09f2931e" providerId="ADAL" clId="{2A23CA1A-C4AC-4FA4-9A19-D5BE3F0AA4C8}" dt="2020-12-13T13:10:54.408" v="2592" actId="478"/>
          <ac:spMkLst>
            <pc:docMk/>
            <pc:sldMk cId="2379967108" sldId="264"/>
            <ac:spMk id="2" creationId="{A9142673-818E-4E47-A1F2-2F9BAB0015B5}"/>
          </ac:spMkLst>
        </pc:spChg>
        <pc:spChg chg="del">
          <ac:chgData name="Shray Sharma" userId="571c7187-5dd0-4b15-81fd-977c09f2931e" providerId="ADAL" clId="{2A23CA1A-C4AC-4FA4-9A19-D5BE3F0AA4C8}" dt="2020-12-13T13:10:55.345" v="2593" actId="478"/>
          <ac:spMkLst>
            <pc:docMk/>
            <pc:sldMk cId="2379967108" sldId="264"/>
            <ac:spMk id="3" creationId="{1C65C0F7-7924-4EE9-ACAF-D498B0B0014E}"/>
          </ac:spMkLst>
        </pc:spChg>
        <pc:spChg chg="add mod">
          <ac:chgData name="Shray Sharma" userId="571c7187-5dd0-4b15-81fd-977c09f2931e" providerId="ADAL" clId="{2A23CA1A-C4AC-4FA4-9A19-D5BE3F0AA4C8}" dt="2020-12-13T13:12:26.199" v="2611" actId="20577"/>
          <ac:spMkLst>
            <pc:docMk/>
            <pc:sldMk cId="2379967108" sldId="264"/>
            <ac:spMk id="4" creationId="{979C4479-76D4-414C-AFFA-E00891E3C845}"/>
          </ac:spMkLst>
        </pc:spChg>
        <pc:spChg chg="add mod">
          <ac:chgData name="Shray Sharma" userId="571c7187-5dd0-4b15-81fd-977c09f2931e" providerId="ADAL" clId="{2A23CA1A-C4AC-4FA4-9A19-D5BE3F0AA4C8}" dt="2020-12-13T13:25:23.892" v="3421" actId="1076"/>
          <ac:spMkLst>
            <pc:docMk/>
            <pc:sldMk cId="2379967108" sldId="264"/>
            <ac:spMk id="8" creationId="{2157E42B-E664-4119-88BD-91742384EFF8}"/>
          </ac:spMkLst>
        </pc:spChg>
        <pc:picChg chg="add mod">
          <ac:chgData name="Shray Sharma" userId="571c7187-5dd0-4b15-81fd-977c09f2931e" providerId="ADAL" clId="{2A23CA1A-C4AC-4FA4-9A19-D5BE3F0AA4C8}" dt="2020-12-13T13:12:14.235" v="2601" actId="14100"/>
          <ac:picMkLst>
            <pc:docMk/>
            <pc:sldMk cId="2379967108" sldId="264"/>
            <ac:picMk id="6" creationId="{19207E48-3467-4119-8DDB-1A4B1429350F}"/>
          </ac:picMkLst>
        </pc:picChg>
      </pc:sldChg>
      <pc:sldChg chg="addSp delSp modSp new mod">
        <pc:chgData name="Shray Sharma" userId="571c7187-5dd0-4b15-81fd-977c09f2931e" providerId="ADAL" clId="{2A23CA1A-C4AC-4FA4-9A19-D5BE3F0AA4C8}" dt="2020-12-13T13:24:34.685" v="3415" actId="12"/>
        <pc:sldMkLst>
          <pc:docMk/>
          <pc:sldMk cId="1296848224" sldId="265"/>
        </pc:sldMkLst>
        <pc:spChg chg="del">
          <ac:chgData name="Shray Sharma" userId="571c7187-5dd0-4b15-81fd-977c09f2931e" providerId="ADAL" clId="{2A23CA1A-C4AC-4FA4-9A19-D5BE3F0AA4C8}" dt="2020-12-13T13:20:06.855" v="2798" actId="478"/>
          <ac:spMkLst>
            <pc:docMk/>
            <pc:sldMk cId="1296848224" sldId="265"/>
            <ac:spMk id="2" creationId="{B261C834-E4B0-4C60-A8E2-CA310B5698EB}"/>
          </ac:spMkLst>
        </pc:spChg>
        <pc:spChg chg="del">
          <ac:chgData name="Shray Sharma" userId="571c7187-5dd0-4b15-81fd-977c09f2931e" providerId="ADAL" clId="{2A23CA1A-C4AC-4FA4-9A19-D5BE3F0AA4C8}" dt="2020-12-13T13:20:24.118" v="2817" actId="478"/>
          <ac:spMkLst>
            <pc:docMk/>
            <pc:sldMk cId="1296848224" sldId="265"/>
            <ac:spMk id="3" creationId="{F01153B0-0CBA-4D1A-ACCC-0EC092752E74}"/>
          </ac:spMkLst>
        </pc:spChg>
        <pc:spChg chg="add mod">
          <ac:chgData name="Shray Sharma" userId="571c7187-5dd0-4b15-81fd-977c09f2931e" providerId="ADAL" clId="{2A23CA1A-C4AC-4FA4-9A19-D5BE3F0AA4C8}" dt="2020-12-13T13:20:21.763" v="2816" actId="20577"/>
          <ac:spMkLst>
            <pc:docMk/>
            <pc:sldMk cId="1296848224" sldId="265"/>
            <ac:spMk id="4" creationId="{C6B6347B-6D83-48D4-B4D4-C3AE7B7F37D8}"/>
          </ac:spMkLst>
        </pc:spChg>
        <pc:spChg chg="add mod">
          <ac:chgData name="Shray Sharma" userId="571c7187-5dd0-4b15-81fd-977c09f2931e" providerId="ADAL" clId="{2A23CA1A-C4AC-4FA4-9A19-D5BE3F0AA4C8}" dt="2020-12-13T13:24:34.685" v="3415" actId="12"/>
          <ac:spMkLst>
            <pc:docMk/>
            <pc:sldMk cId="1296848224" sldId="265"/>
            <ac:spMk id="5" creationId="{F5A6DFB8-2231-4664-92D0-2CCC56FFCCD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528A46-D7E8-4116-B54D-94A03FBC63C8}" type="datetimeFigureOut">
              <a:rPr lang="de-DE" smtClean="0"/>
              <a:t>20.12.2020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255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4611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782093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1DC4E31F-33DD-4538-B9E7-447AF2131E59}"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3356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476902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528A46-D7E8-4116-B54D-94A03FBC63C8}" type="datetimeFigureOut">
              <a:rPr lang="de-DE" smtClean="0"/>
              <a:t>20.12.2020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4083279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528A46-D7E8-4116-B54D-94A03FBC63C8}" type="datetimeFigureOut">
              <a:rPr lang="de-DE" smtClean="0"/>
              <a:t>20.12.2020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1215282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28A46-D7E8-4116-B54D-94A03FBC63C8}" type="datetimeFigureOut">
              <a:rPr lang="de-DE" smtClean="0"/>
              <a:t>20.12.2020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63775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A528A46-D7E8-4116-B54D-94A03FBC63C8}" type="datetimeFigureOut">
              <a:rPr lang="de-DE" smtClean="0"/>
              <a:t>20.12.2020</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DC4E31F-33DD-4538-B9E7-447AF2131E59}" type="slidenum">
              <a:rPr lang="de-DE" smtClean="0"/>
              <a:t>‹#›</a:t>
            </a:fld>
            <a:endParaRPr lang="de-DE"/>
          </a:p>
        </p:txBody>
      </p:sp>
    </p:spTree>
    <p:extLst>
      <p:ext uri="{BB962C8B-B14F-4D97-AF65-F5344CB8AC3E}">
        <p14:creationId xmlns:p14="http://schemas.microsoft.com/office/powerpoint/2010/main" val="292137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28A46-D7E8-4116-B54D-94A03FBC63C8}" type="datetimeFigureOut">
              <a:rPr lang="de-DE" smtClean="0"/>
              <a:t>20.12.2020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325020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28A46-D7E8-4116-B54D-94A03FBC63C8}" type="datetimeFigureOut">
              <a:rPr lang="de-DE" smtClean="0"/>
              <a:t>20.12.2020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94445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17385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28A46-D7E8-4116-B54D-94A03FBC63C8}" type="datetimeFigureOut">
              <a:rPr lang="de-DE" smtClean="0"/>
              <a:t>20.12.2020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303835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528A46-D7E8-4116-B54D-94A03FBC63C8}" type="datetimeFigureOut">
              <a:rPr lang="de-DE" smtClean="0"/>
              <a:t>20.12.2020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163699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A528A46-D7E8-4116-B54D-94A03FBC63C8}" type="datetimeFigureOut">
              <a:rPr lang="de-DE" smtClean="0"/>
              <a:t>20.12.2020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12416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21516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28A46-D7E8-4116-B54D-94A03FBC63C8}" type="datetimeFigureOut">
              <a:rPr lang="de-DE" smtClean="0"/>
              <a:t>20.12.2020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DC4E31F-33DD-4538-B9E7-447AF2131E59}" type="slidenum">
              <a:rPr lang="de-DE" smtClean="0"/>
              <a:t>‹#›</a:t>
            </a:fld>
            <a:endParaRPr lang="de-DE"/>
          </a:p>
        </p:txBody>
      </p:sp>
    </p:spTree>
    <p:extLst>
      <p:ext uri="{BB962C8B-B14F-4D97-AF65-F5344CB8AC3E}">
        <p14:creationId xmlns:p14="http://schemas.microsoft.com/office/powerpoint/2010/main" val="83225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528A46-D7E8-4116-B54D-94A03FBC63C8}" type="datetimeFigureOut">
              <a:rPr lang="de-DE" smtClean="0"/>
              <a:t>20.12.2020</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DC4E31F-33DD-4538-B9E7-447AF2131E59}" type="slidenum">
              <a:rPr lang="de-DE" smtClean="0"/>
              <a:t>‹#›</a:t>
            </a:fld>
            <a:endParaRPr lang="de-DE"/>
          </a:p>
        </p:txBody>
      </p:sp>
    </p:spTree>
    <p:extLst>
      <p:ext uri="{BB962C8B-B14F-4D97-AF65-F5344CB8AC3E}">
        <p14:creationId xmlns:p14="http://schemas.microsoft.com/office/powerpoint/2010/main" val="4386279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blp.org/rec/conf/msr/SerraGPFGB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6DA3AA-1CED-4D4C-9DE1-4A6C15AB27A0}"/>
              </a:ext>
            </a:extLst>
          </p:cNvPr>
          <p:cNvSpPr>
            <a:spLocks noGrp="1"/>
          </p:cNvSpPr>
          <p:nvPr>
            <p:ph type="title"/>
          </p:nvPr>
        </p:nvSpPr>
        <p:spPr>
          <a:xfrm>
            <a:off x="111338" y="5165636"/>
            <a:ext cx="9565321" cy="1373070"/>
          </a:xfrm>
        </p:spPr>
        <p:txBody>
          <a:bodyPr vert="horz" lIns="91440" tIns="45720" rIns="91440" bIns="45720" rtlCol="0" anchor="b">
            <a:normAutofit fontScale="90000"/>
          </a:bodyPr>
          <a:lstStyle/>
          <a:p>
            <a:r>
              <a:rPr lang="en-US" sz="2400" dirty="0">
                <a:solidFill>
                  <a:srgbClr val="FFFFFF"/>
                </a:solidFill>
              </a:rPr>
              <a:t>MSR course 2020/21 at </a:t>
            </a:r>
            <a:r>
              <a:rPr lang="en-US" sz="2400" dirty="0" err="1">
                <a:solidFill>
                  <a:srgbClr val="FFFFFF"/>
                </a:solidFill>
              </a:rPr>
              <a:t>uniko</a:t>
            </a:r>
            <a:r>
              <a:rPr lang="en-US" sz="2400" dirty="0">
                <a:solidFill>
                  <a:srgbClr val="FFFFFF"/>
                </a:solidFill>
              </a:rPr>
              <a:t>, CS department, Software language team</a:t>
            </a:r>
            <a:br>
              <a:rPr lang="en-US" sz="2400" dirty="0">
                <a:solidFill>
                  <a:srgbClr val="FFFFFF"/>
                </a:solidFill>
              </a:rPr>
            </a:br>
            <a:br>
              <a:rPr lang="en-US" sz="2400" dirty="0">
                <a:solidFill>
                  <a:srgbClr val="FFFFFF"/>
                </a:solidFill>
              </a:rPr>
            </a:br>
            <a:r>
              <a:rPr lang="en-US" sz="2400" dirty="0">
                <a:solidFill>
                  <a:srgbClr val="FFFFFF"/>
                </a:solidFill>
              </a:rPr>
              <a:t>Shray Sharma</a:t>
            </a:r>
          </a:p>
        </p:txBody>
      </p:sp>
      <p:sp>
        <p:nvSpPr>
          <p:cNvPr id="8" name="TextBox 7">
            <a:extLst>
              <a:ext uri="{FF2B5EF4-FFF2-40B4-BE49-F238E27FC236}">
                <a16:creationId xmlns:a16="http://schemas.microsoft.com/office/drawing/2014/main" id="{E0413999-AAB0-4DE3-80E0-BCF341ED0987}"/>
              </a:ext>
            </a:extLst>
          </p:cNvPr>
          <p:cNvSpPr txBox="1"/>
          <p:nvPr/>
        </p:nvSpPr>
        <p:spPr>
          <a:xfrm>
            <a:off x="111339" y="719091"/>
            <a:ext cx="8868792" cy="1107996"/>
          </a:xfrm>
          <a:prstGeom prst="rect">
            <a:avLst/>
          </a:prstGeom>
          <a:noFill/>
        </p:spPr>
        <p:txBody>
          <a:bodyPr wrap="square" rtlCol="0">
            <a:spAutoFit/>
          </a:bodyPr>
          <a:lstStyle/>
          <a:p>
            <a:r>
              <a:rPr lang="en-US" sz="1800" dirty="0">
                <a:solidFill>
                  <a:srgbClr val="FFFFFF"/>
                </a:solidFill>
              </a:rPr>
              <a:t>Course assignment presentation; </a:t>
            </a:r>
          </a:p>
          <a:p>
            <a:r>
              <a:rPr lang="en-US" dirty="0">
                <a:solidFill>
                  <a:srgbClr val="FFFFFF"/>
                </a:solidFill>
              </a:rPr>
              <a:t>R</a:t>
            </a:r>
            <a:r>
              <a:rPr lang="en-US" sz="1800" dirty="0">
                <a:solidFill>
                  <a:srgbClr val="FFFFFF"/>
                </a:solidFill>
              </a:rPr>
              <a:t>eading the paper ” On effectiveness of manual and automatic unit test generation : Ten Years later”</a:t>
            </a:r>
          </a:p>
          <a:p>
            <a:r>
              <a:rPr lang="en-US" sz="1200" dirty="0">
                <a:solidFill>
                  <a:srgbClr val="FFFFFF"/>
                </a:solidFill>
              </a:rPr>
              <a:t>Authors: </a:t>
            </a:r>
            <a:r>
              <a:rPr lang="it-IT" sz="1200" dirty="0">
                <a:solidFill>
                  <a:srgbClr val="FFFFFF"/>
                </a:solidFill>
              </a:rPr>
              <a:t>Domenico Serra, Giovanni Grano, Fabio Palomba, Filomena Ferrucci, Harald C. </a:t>
            </a:r>
            <a:r>
              <a:rPr lang="it-IT" sz="1200" dirty="0" err="1">
                <a:solidFill>
                  <a:srgbClr val="FFFFFF"/>
                </a:solidFill>
              </a:rPr>
              <a:t>Gall</a:t>
            </a:r>
            <a:r>
              <a:rPr lang="it-IT" sz="1200" dirty="0">
                <a:solidFill>
                  <a:srgbClr val="FFFFFF"/>
                </a:solidFill>
              </a:rPr>
              <a:t>, Alberto Bacchelli</a:t>
            </a:r>
            <a:endParaRPr lang="en-US" sz="1200" dirty="0"/>
          </a:p>
        </p:txBody>
      </p:sp>
    </p:spTree>
    <p:extLst>
      <p:ext uri="{BB962C8B-B14F-4D97-AF65-F5344CB8AC3E}">
        <p14:creationId xmlns:p14="http://schemas.microsoft.com/office/powerpoint/2010/main" val="80595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DCF3-CB08-4061-8B44-A9FB23776ED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7EE0738-B347-4FAB-94B2-6FDA6CD6B1F7}"/>
              </a:ext>
            </a:extLst>
          </p:cNvPr>
          <p:cNvSpPr>
            <a:spLocks noGrp="1"/>
          </p:cNvSpPr>
          <p:nvPr>
            <p:ph idx="1"/>
          </p:nvPr>
        </p:nvSpPr>
        <p:spPr/>
        <p:txBody>
          <a:bodyPr>
            <a:normAutofit fontScale="70000" lnSpcReduction="20000"/>
          </a:bodyPr>
          <a:lstStyle/>
          <a:p>
            <a:pPr marL="457200" indent="-457200">
              <a:buFont typeface="+mj-lt"/>
              <a:buAutoNum type="arabicPeriod"/>
            </a:pPr>
            <a:r>
              <a:rPr lang="de-DE" b="0" i="0" dirty="0">
                <a:solidFill>
                  <a:srgbClr val="333333"/>
                </a:solidFill>
                <a:effectLst/>
                <a:latin typeface="Arial" panose="020B0604020202020204" pitchFamily="34" charset="0"/>
              </a:rPr>
              <a:t>D. Serra, G. Grano, F. </a:t>
            </a:r>
            <a:r>
              <a:rPr lang="de-DE" b="0" i="0" dirty="0" err="1">
                <a:solidFill>
                  <a:srgbClr val="333333"/>
                </a:solidFill>
                <a:effectLst/>
                <a:latin typeface="Arial" panose="020B0604020202020204" pitchFamily="34" charset="0"/>
              </a:rPr>
              <a:t>Palomba</a:t>
            </a:r>
            <a:r>
              <a:rPr lang="de-DE" b="0" i="0" dirty="0">
                <a:solidFill>
                  <a:srgbClr val="333333"/>
                </a:solidFill>
                <a:effectLst/>
                <a:latin typeface="Arial" panose="020B0604020202020204" pitchFamily="34" charset="0"/>
              </a:rPr>
              <a:t>, F. </a:t>
            </a:r>
            <a:r>
              <a:rPr lang="de-DE" b="0" i="0" dirty="0" err="1">
                <a:solidFill>
                  <a:srgbClr val="333333"/>
                </a:solidFill>
                <a:effectLst/>
                <a:latin typeface="Arial" panose="020B0604020202020204" pitchFamily="34" charset="0"/>
              </a:rPr>
              <a:t>Ferrucci</a:t>
            </a:r>
            <a:r>
              <a:rPr lang="de-DE" b="0" i="0" dirty="0">
                <a:solidFill>
                  <a:srgbClr val="333333"/>
                </a:solidFill>
                <a:effectLst/>
                <a:latin typeface="Arial" panose="020B0604020202020204" pitchFamily="34" charset="0"/>
              </a:rPr>
              <a:t>, H. C. </a:t>
            </a:r>
            <a:r>
              <a:rPr lang="de-DE" b="0" i="0" dirty="0" err="1">
                <a:solidFill>
                  <a:srgbClr val="333333"/>
                </a:solidFill>
                <a:effectLst/>
                <a:latin typeface="Arial" panose="020B0604020202020204" pitchFamily="34" charset="0"/>
              </a:rPr>
              <a:t>Gall</a:t>
            </a:r>
            <a:r>
              <a:rPr lang="de-DE" b="0" i="0" dirty="0">
                <a:solidFill>
                  <a:srgbClr val="333333"/>
                </a:solidFill>
                <a:effectLst/>
                <a:latin typeface="Arial" panose="020B0604020202020204" pitchFamily="34" charset="0"/>
              </a:rPr>
              <a:t> and A. </a:t>
            </a:r>
            <a:r>
              <a:rPr lang="de-DE" b="0" i="0" dirty="0" err="1">
                <a:solidFill>
                  <a:srgbClr val="333333"/>
                </a:solidFill>
                <a:effectLst/>
                <a:latin typeface="Arial" panose="020B0604020202020204" pitchFamily="34" charset="0"/>
              </a:rPr>
              <a:t>Bacchelli</a:t>
            </a:r>
            <a:r>
              <a:rPr lang="de-DE" b="0" i="0" dirty="0">
                <a:solidFill>
                  <a:srgbClr val="333333"/>
                </a:solidFill>
                <a:effectLst/>
                <a:latin typeface="Arial" panose="020B0604020202020204" pitchFamily="34" charset="0"/>
              </a:rPr>
              <a:t>, "On </a:t>
            </a:r>
            <a:r>
              <a:rPr lang="de-DE" b="0" i="0" dirty="0" err="1">
                <a:solidFill>
                  <a:srgbClr val="333333"/>
                </a:solidFill>
                <a:effectLst/>
                <a:latin typeface="Arial" panose="020B0604020202020204" pitchFamily="34" charset="0"/>
              </a:rPr>
              <a:t>the</a:t>
            </a:r>
            <a:r>
              <a:rPr lang="de-DE" b="0" i="0" dirty="0">
                <a:solidFill>
                  <a:srgbClr val="333333"/>
                </a:solidFill>
                <a:effectLst/>
                <a:latin typeface="Arial" panose="020B0604020202020204" pitchFamily="34" charset="0"/>
              </a:rPr>
              <a:t> </a:t>
            </a:r>
            <a:r>
              <a:rPr lang="de-DE" b="0" i="0" dirty="0" err="1">
                <a:solidFill>
                  <a:srgbClr val="333333"/>
                </a:solidFill>
                <a:effectLst/>
                <a:latin typeface="Arial" panose="020B0604020202020204" pitchFamily="34" charset="0"/>
              </a:rPr>
              <a:t>Effectiveness</a:t>
            </a:r>
            <a:r>
              <a:rPr lang="de-DE" b="0" i="0" dirty="0">
                <a:solidFill>
                  <a:srgbClr val="333333"/>
                </a:solidFill>
                <a:effectLst/>
                <a:latin typeface="Arial" panose="020B0604020202020204" pitchFamily="34" charset="0"/>
              </a:rPr>
              <a:t> </a:t>
            </a:r>
            <a:r>
              <a:rPr lang="de-DE" b="0" i="0" dirty="0" err="1">
                <a:solidFill>
                  <a:srgbClr val="333333"/>
                </a:solidFill>
                <a:effectLst/>
                <a:latin typeface="Arial" panose="020B0604020202020204" pitchFamily="34" charset="0"/>
              </a:rPr>
              <a:t>of</a:t>
            </a:r>
            <a:r>
              <a:rPr lang="de-DE" b="0" i="0" dirty="0">
                <a:solidFill>
                  <a:srgbClr val="333333"/>
                </a:solidFill>
                <a:effectLst/>
                <a:latin typeface="Arial" panose="020B0604020202020204" pitchFamily="34" charset="0"/>
              </a:rPr>
              <a:t> Manual and </a:t>
            </a:r>
            <a:r>
              <a:rPr lang="de-DE" b="0" i="0" dirty="0" err="1">
                <a:solidFill>
                  <a:srgbClr val="333333"/>
                </a:solidFill>
                <a:effectLst/>
                <a:latin typeface="Arial" panose="020B0604020202020204" pitchFamily="34" charset="0"/>
              </a:rPr>
              <a:t>Automatic</a:t>
            </a:r>
            <a:r>
              <a:rPr lang="de-DE" b="0" i="0" dirty="0">
                <a:solidFill>
                  <a:srgbClr val="333333"/>
                </a:solidFill>
                <a:effectLst/>
                <a:latin typeface="Arial" panose="020B0604020202020204" pitchFamily="34" charset="0"/>
              </a:rPr>
              <a:t> Unit Test Generation: Ten </a:t>
            </a:r>
            <a:r>
              <a:rPr lang="de-DE" b="0" i="0" dirty="0" err="1">
                <a:solidFill>
                  <a:srgbClr val="333333"/>
                </a:solidFill>
                <a:effectLst/>
                <a:latin typeface="Arial" panose="020B0604020202020204" pitchFamily="34" charset="0"/>
              </a:rPr>
              <a:t>Years</a:t>
            </a:r>
            <a:r>
              <a:rPr lang="de-DE" b="0" i="0" dirty="0">
                <a:solidFill>
                  <a:srgbClr val="333333"/>
                </a:solidFill>
                <a:effectLst/>
                <a:latin typeface="Arial" panose="020B0604020202020204" pitchFamily="34" charset="0"/>
              </a:rPr>
              <a:t> </a:t>
            </a:r>
            <a:r>
              <a:rPr lang="de-DE" b="0" i="0" dirty="0" err="1">
                <a:solidFill>
                  <a:srgbClr val="333333"/>
                </a:solidFill>
                <a:effectLst/>
                <a:latin typeface="Arial" panose="020B0604020202020204" pitchFamily="34" charset="0"/>
              </a:rPr>
              <a:t>Later</a:t>
            </a:r>
            <a:r>
              <a:rPr lang="de-DE" b="0" i="0" dirty="0">
                <a:solidFill>
                  <a:srgbClr val="333333"/>
                </a:solidFill>
                <a:effectLst/>
                <a:latin typeface="Arial" panose="020B0604020202020204" pitchFamily="34" charset="0"/>
              </a:rPr>
              <a:t>," </a:t>
            </a:r>
            <a:r>
              <a:rPr lang="de-DE" b="0" i="1" dirty="0">
                <a:solidFill>
                  <a:srgbClr val="333333"/>
                </a:solidFill>
                <a:effectLst/>
                <a:latin typeface="Arial" panose="020B0604020202020204" pitchFamily="34" charset="0"/>
              </a:rPr>
              <a:t>2019 IEEE/ACM 16th International Conference on Mining Software </a:t>
            </a:r>
            <a:r>
              <a:rPr lang="de-DE" b="0" i="1" dirty="0" err="1">
                <a:solidFill>
                  <a:srgbClr val="333333"/>
                </a:solidFill>
                <a:effectLst/>
                <a:latin typeface="Arial" panose="020B0604020202020204" pitchFamily="34" charset="0"/>
              </a:rPr>
              <a:t>Repositories</a:t>
            </a:r>
            <a:r>
              <a:rPr lang="de-DE" b="0" i="1" dirty="0">
                <a:solidFill>
                  <a:srgbClr val="333333"/>
                </a:solidFill>
                <a:effectLst/>
                <a:latin typeface="Arial" panose="020B0604020202020204" pitchFamily="34" charset="0"/>
              </a:rPr>
              <a:t> (MSR)</a:t>
            </a:r>
            <a:r>
              <a:rPr lang="de-DE" b="0" i="0" dirty="0">
                <a:solidFill>
                  <a:srgbClr val="333333"/>
                </a:solidFill>
                <a:effectLst/>
                <a:latin typeface="Arial" panose="020B0604020202020204" pitchFamily="34" charset="0"/>
              </a:rPr>
              <a:t>, Montreal, QC, Canada, 2019, pp. 121-125, </a:t>
            </a:r>
            <a:r>
              <a:rPr lang="de-DE" b="0" i="0" dirty="0" err="1">
                <a:solidFill>
                  <a:srgbClr val="333333"/>
                </a:solidFill>
                <a:effectLst/>
                <a:latin typeface="Arial" panose="020B0604020202020204" pitchFamily="34" charset="0"/>
              </a:rPr>
              <a:t>doi</a:t>
            </a:r>
            <a:r>
              <a:rPr lang="de-DE" b="0" i="0" dirty="0">
                <a:solidFill>
                  <a:srgbClr val="333333"/>
                </a:solidFill>
                <a:effectLst/>
                <a:latin typeface="Arial" panose="020B0604020202020204" pitchFamily="34" charset="0"/>
              </a:rPr>
              <a:t>: 10.1109/MSR.2019.00028.</a:t>
            </a:r>
          </a:p>
          <a:p>
            <a:pPr marL="457200" indent="-457200">
              <a:buFont typeface="+mj-lt"/>
              <a:buAutoNum type="arabicPeriod"/>
            </a:pPr>
            <a:r>
              <a:rPr lang="en-US" dirty="0">
                <a:solidFill>
                  <a:srgbClr val="333333"/>
                </a:solidFill>
                <a:latin typeface="Arial" panose="020B0604020202020204" pitchFamily="34" charset="0"/>
              </a:rPr>
              <a:t>A. </a:t>
            </a:r>
            <a:r>
              <a:rPr lang="en-US" dirty="0" err="1">
                <a:solidFill>
                  <a:srgbClr val="333333"/>
                </a:solidFill>
                <a:latin typeface="Arial" panose="020B0604020202020204" pitchFamily="34" charset="0"/>
              </a:rPr>
              <a:t>Bacchelli</a:t>
            </a:r>
            <a:r>
              <a:rPr lang="en-US" dirty="0">
                <a:solidFill>
                  <a:srgbClr val="333333"/>
                </a:solidFill>
                <a:latin typeface="Arial" panose="020B0604020202020204" pitchFamily="34" charset="0"/>
              </a:rPr>
              <a:t>, P. </a:t>
            </a:r>
            <a:r>
              <a:rPr lang="en-US" dirty="0" err="1">
                <a:solidFill>
                  <a:srgbClr val="333333"/>
                </a:solidFill>
                <a:latin typeface="Arial" panose="020B0604020202020204" pitchFamily="34" charset="0"/>
              </a:rPr>
              <a:t>Ciancarini</a:t>
            </a:r>
            <a:r>
              <a:rPr lang="en-US" dirty="0">
                <a:solidFill>
                  <a:srgbClr val="333333"/>
                </a:solidFill>
                <a:latin typeface="Arial" panose="020B0604020202020204" pitchFamily="34" charset="0"/>
              </a:rPr>
              <a:t>, and D. Rossi, “On the effectiveness of manual and automatic unit test generation,” in The Third International Conference on Software Engineering Advances. IEEE, 2008, pp. 252–257.</a:t>
            </a:r>
          </a:p>
          <a:p>
            <a:pPr marL="457200" indent="-457200">
              <a:buFont typeface="+mj-lt"/>
              <a:buAutoNum type="arabicPeriod"/>
            </a:pPr>
            <a:r>
              <a:rPr lang="en-US" dirty="0">
                <a:solidFill>
                  <a:srgbClr val="333333"/>
                </a:solidFill>
                <a:latin typeface="Arial" panose="020B0604020202020204" pitchFamily="34" charset="0"/>
              </a:rPr>
              <a:t>G. Fraser and A. Arcuri, “</a:t>
            </a:r>
            <a:r>
              <a:rPr lang="en-US" dirty="0" err="1">
                <a:solidFill>
                  <a:srgbClr val="333333"/>
                </a:solidFill>
                <a:latin typeface="Arial" panose="020B0604020202020204" pitchFamily="34" charset="0"/>
              </a:rPr>
              <a:t>Evosuite</a:t>
            </a:r>
            <a:r>
              <a:rPr lang="en-US" dirty="0">
                <a:solidFill>
                  <a:srgbClr val="333333"/>
                </a:solidFill>
                <a:latin typeface="Arial" panose="020B0604020202020204" pitchFamily="34" charset="0"/>
              </a:rPr>
              <a:t>: automatic test suite generation for object-oriented software,” in Proceedings of the 19th ACM SIGSOFT symposium and the 13th European conference on Foundations of software engineering. ACM, 2011, pp. 416–419.</a:t>
            </a:r>
          </a:p>
          <a:p>
            <a:pPr marL="457200" indent="-457200">
              <a:buFont typeface="+mj-lt"/>
              <a:buAutoNum type="arabicPeriod"/>
            </a:pPr>
            <a:r>
              <a:rPr lang="en-US" dirty="0">
                <a:solidFill>
                  <a:srgbClr val="333333"/>
                </a:solidFill>
                <a:latin typeface="Arial" panose="020B0604020202020204" pitchFamily="34" charset="0"/>
              </a:rPr>
              <a:t>C. Pacheco, S. K. </a:t>
            </a:r>
            <a:r>
              <a:rPr lang="en-US" dirty="0" err="1">
                <a:solidFill>
                  <a:srgbClr val="333333"/>
                </a:solidFill>
                <a:latin typeface="Arial" panose="020B0604020202020204" pitchFamily="34" charset="0"/>
              </a:rPr>
              <a:t>Lahiri</a:t>
            </a:r>
            <a:r>
              <a:rPr lang="en-US" dirty="0">
                <a:solidFill>
                  <a:srgbClr val="333333"/>
                </a:solidFill>
                <a:latin typeface="Arial" panose="020B0604020202020204" pitchFamily="34" charset="0"/>
              </a:rPr>
              <a:t>, M. D. Ernst, and T. Ball, “Feedback-directed random test generation,” in Proceedings of the 29th international conference on Software Engineering. IEEE Computer Society, 2007,pp. 75–84.</a:t>
            </a:r>
          </a:p>
          <a:p>
            <a:pPr marL="457200" indent="-457200">
              <a:buFont typeface="+mj-lt"/>
              <a:buAutoNum type="arabicPeriod"/>
            </a:pPr>
            <a:r>
              <a:rPr lang="en-US" dirty="0">
                <a:solidFill>
                  <a:srgbClr val="333333"/>
                </a:solidFill>
                <a:latin typeface="Arial" panose="020B0604020202020204" pitchFamily="34" charset="0"/>
              </a:rPr>
              <a:t>A. Sakti, G. </a:t>
            </a:r>
            <a:r>
              <a:rPr lang="en-US" dirty="0" err="1">
                <a:solidFill>
                  <a:srgbClr val="333333"/>
                </a:solidFill>
                <a:latin typeface="Arial" panose="020B0604020202020204" pitchFamily="34" charset="0"/>
              </a:rPr>
              <a:t>Pesant</a:t>
            </a:r>
            <a:r>
              <a:rPr lang="en-US" dirty="0">
                <a:solidFill>
                  <a:srgbClr val="333333"/>
                </a:solidFill>
                <a:latin typeface="Arial" panose="020B0604020202020204" pitchFamily="34" charset="0"/>
              </a:rPr>
              <a:t>, and Y.-G. </a:t>
            </a:r>
            <a:r>
              <a:rPr lang="en-US" dirty="0" err="1">
                <a:solidFill>
                  <a:srgbClr val="333333"/>
                </a:solidFill>
                <a:latin typeface="Arial" panose="020B0604020202020204" pitchFamily="34" charset="0"/>
              </a:rPr>
              <a:t>Guéhéneuc</a:t>
            </a:r>
            <a:r>
              <a:rPr lang="en-US" dirty="0">
                <a:solidFill>
                  <a:srgbClr val="333333"/>
                </a:solidFill>
                <a:latin typeface="Arial" panose="020B0604020202020204" pitchFamily="34" charset="0"/>
              </a:rPr>
              <a:t>, “Instance generator and problem representation to improve object oriented code coverage,” IEEE Transactions on Software Engineering, vol. 41, no. 3, pp. 294–313, 2015.</a:t>
            </a:r>
          </a:p>
          <a:p>
            <a:pPr marL="457200" indent="-457200">
              <a:buFont typeface="+mj-lt"/>
              <a:buAutoNum type="arabicPeriod"/>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41303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A91F-DF2F-4A49-8F58-8773D784CA05}"/>
              </a:ext>
            </a:extLst>
          </p:cNvPr>
          <p:cNvSpPr>
            <a:spLocks noGrp="1"/>
          </p:cNvSpPr>
          <p:nvPr>
            <p:ph type="title"/>
          </p:nvPr>
        </p:nvSpPr>
        <p:spPr/>
        <p:txBody>
          <a:bodyPr/>
          <a:lstStyle/>
          <a:p>
            <a:r>
              <a:rPr lang="en-US" dirty="0"/>
              <a:t>Full</a:t>
            </a:r>
            <a:r>
              <a:rPr lang="de-DE" dirty="0"/>
              <a:t> </a:t>
            </a:r>
            <a:r>
              <a:rPr lang="en-US" dirty="0"/>
              <a:t>Citation</a:t>
            </a:r>
          </a:p>
        </p:txBody>
      </p:sp>
      <p:sp>
        <p:nvSpPr>
          <p:cNvPr id="10" name="Content Placeholder 9">
            <a:extLst>
              <a:ext uri="{FF2B5EF4-FFF2-40B4-BE49-F238E27FC236}">
                <a16:creationId xmlns:a16="http://schemas.microsoft.com/office/drawing/2014/main" id="{C8E034AC-9F6F-47DA-8361-259F39EB9E87}"/>
              </a:ext>
            </a:extLst>
          </p:cNvPr>
          <p:cNvSpPr>
            <a:spLocks noGrp="1"/>
          </p:cNvSpPr>
          <p:nvPr>
            <p:ph idx="1"/>
          </p:nvPr>
        </p:nvSpPr>
        <p:spPr>
          <a:xfrm>
            <a:off x="325214" y="2114931"/>
            <a:ext cx="9613861" cy="459593"/>
          </a:xfrm>
        </p:spPr>
        <p:txBody>
          <a:bodyPr/>
          <a:lstStyle/>
          <a:p>
            <a:pPr marL="0" indent="0">
              <a:buNone/>
            </a:pPr>
            <a:r>
              <a:rPr lang="de-DE" b="0" i="0" dirty="0">
                <a:solidFill>
                  <a:srgbClr val="333333"/>
                </a:solidFill>
                <a:effectLst/>
                <a:latin typeface="Helvetica Neue"/>
                <a:hlinkClick r:id="rId2"/>
              </a:rPr>
              <a:t>https://dblp.org/rec/conf/msr/SerraGPFGB19</a:t>
            </a:r>
            <a:endParaRPr lang="de-DE" b="0" i="0" dirty="0">
              <a:solidFill>
                <a:srgbClr val="333333"/>
              </a:solidFill>
              <a:effectLst/>
              <a:latin typeface="Helvetica Neue"/>
            </a:endParaRPr>
          </a:p>
          <a:p>
            <a:endParaRPr lang="de-DE" dirty="0"/>
          </a:p>
        </p:txBody>
      </p:sp>
      <p:pic>
        <p:nvPicPr>
          <p:cNvPr id="15" name="Picture 14" descr="Text&#10;&#10;Description automatically generated">
            <a:extLst>
              <a:ext uri="{FF2B5EF4-FFF2-40B4-BE49-F238E27FC236}">
                <a16:creationId xmlns:a16="http://schemas.microsoft.com/office/drawing/2014/main" id="{4BC549C3-881F-4F54-9604-FC0075EA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1" y="2644817"/>
            <a:ext cx="6515665" cy="4000847"/>
          </a:xfrm>
          <a:prstGeom prst="rect">
            <a:avLst/>
          </a:prstGeom>
        </p:spPr>
      </p:pic>
    </p:spTree>
    <p:extLst>
      <p:ext uri="{BB962C8B-B14F-4D97-AF65-F5344CB8AC3E}">
        <p14:creationId xmlns:p14="http://schemas.microsoft.com/office/powerpoint/2010/main" val="29140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E7DFAC0E-7018-4B3E-B3B8-F9705EEAA3A2}"/>
              </a:ext>
            </a:extLst>
          </p:cNvPr>
          <p:cNvSpPr txBox="1"/>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a:solidFill>
                  <a:srgbClr val="FFFFFF"/>
                </a:solidFill>
                <a:latin typeface="+mj-lt"/>
                <a:ea typeface="+mj-ea"/>
                <a:cs typeface="+mj-cs"/>
              </a:rPr>
              <a:t>Motivation</a:t>
            </a:r>
          </a:p>
        </p:txBody>
      </p:sp>
      <p:sp>
        <p:nvSpPr>
          <p:cNvPr id="5" name="TextBox 4">
            <a:extLst>
              <a:ext uri="{FF2B5EF4-FFF2-40B4-BE49-F238E27FC236}">
                <a16:creationId xmlns:a16="http://schemas.microsoft.com/office/drawing/2014/main" id="{AF5BCB69-F838-4F43-BD7B-055C4402B866}"/>
              </a:ext>
            </a:extLst>
          </p:cNvPr>
          <p:cNvSpPr txBox="1"/>
          <p:nvPr/>
        </p:nvSpPr>
        <p:spPr>
          <a:xfrm>
            <a:off x="5287995" y="661106"/>
            <a:ext cx="6257362" cy="5503101"/>
          </a:xfrm>
          <a:prstGeom prst="rect">
            <a:avLst/>
          </a:prstGeom>
        </p:spPr>
        <p:txBody>
          <a:bodyPr vert="horz" lIns="91440" tIns="45720" rIns="91440" bIns="45720" rtlCol="0" anchor="ctr">
            <a:normAutofit/>
          </a:bodyPr>
          <a:lstStyle/>
          <a:p>
            <a:pPr defTabSz="914400">
              <a:lnSpc>
                <a:spcPct val="90000"/>
              </a:lnSpc>
              <a:spcBef>
                <a:spcPts val="1000"/>
              </a:spcBef>
              <a:buClr>
                <a:schemeClr val="accent1"/>
              </a:buClr>
              <a:buSzPct val="80000"/>
            </a:pPr>
            <a:r>
              <a:rPr lang="en-US" sz="1400" dirty="0">
                <a:solidFill>
                  <a:srgbClr val="FFFFFF"/>
                </a:solidFill>
              </a:rPr>
              <a:t>Testing plays a very important role in software development life cycle in guaranteeing the quality of a product. Specially in the context of continuous integration where the developers are performing both the tests including integration and unit testing. </a:t>
            </a:r>
          </a:p>
          <a:p>
            <a:pPr defTabSz="914400">
              <a:lnSpc>
                <a:spcPct val="90000"/>
              </a:lnSpc>
              <a:spcBef>
                <a:spcPts val="1000"/>
              </a:spcBef>
              <a:buClr>
                <a:schemeClr val="accent1"/>
              </a:buClr>
              <a:buSzPct val="80000"/>
            </a:pPr>
            <a:r>
              <a:rPr lang="en-US" sz="1400" dirty="0">
                <a:solidFill>
                  <a:srgbClr val="FFFFFF"/>
                </a:solidFill>
              </a:rPr>
              <a:t>This process of testing can be enhanced with the use of automation tests which can then lead to having some positive and negative sides. The paper under discussion Serra et al[1]  is a reproduction of </a:t>
            </a:r>
            <a:r>
              <a:rPr lang="en-US" sz="1400" dirty="0" err="1">
                <a:solidFill>
                  <a:srgbClr val="FFFFFF"/>
                </a:solidFill>
              </a:rPr>
              <a:t>Bacchelli</a:t>
            </a:r>
            <a:r>
              <a:rPr lang="en-US" sz="1400" dirty="0">
                <a:solidFill>
                  <a:srgbClr val="FFFFFF"/>
                </a:solidFill>
              </a:rPr>
              <a:t> et al.[2] comparing the growth of automation testing over the span of 10 years.</a:t>
            </a:r>
          </a:p>
          <a:p>
            <a:pPr indent="-228600" defTabSz="914400">
              <a:lnSpc>
                <a:spcPct val="90000"/>
              </a:lnSpc>
              <a:spcBef>
                <a:spcPts val="1000"/>
              </a:spcBef>
              <a:buClr>
                <a:schemeClr val="accent1"/>
              </a:buClr>
              <a:buSzPct val="80000"/>
              <a:buFont typeface="Arial" panose="020B0604020202020204" pitchFamily="34" charset="0"/>
              <a:buChar char="•"/>
            </a:pPr>
            <a:endParaRPr lang="en-US" sz="1400" dirty="0">
              <a:solidFill>
                <a:srgbClr val="FFFFFF"/>
              </a:solidFill>
            </a:endParaRPr>
          </a:p>
          <a:p>
            <a:pPr indent="-228600" defTabSz="914400">
              <a:lnSpc>
                <a:spcPct val="90000"/>
              </a:lnSpc>
              <a:spcBef>
                <a:spcPts val="1000"/>
              </a:spcBef>
              <a:buClr>
                <a:schemeClr val="accent1"/>
              </a:buClr>
              <a:buSzPct val="80000"/>
              <a:buFont typeface="Arial" panose="020B0604020202020204" pitchFamily="34" charset="0"/>
              <a:buChar char="•"/>
            </a:pPr>
            <a:r>
              <a:rPr lang="en-US" sz="1400" dirty="0">
                <a:solidFill>
                  <a:srgbClr val="FFFFFF"/>
                </a:solidFill>
              </a:rPr>
              <a:t> This comparison is answered by the below mentioned research 	questions for Serra et al[1] :</a:t>
            </a:r>
          </a:p>
          <a:p>
            <a:pPr indent="-228600" defTabSz="914400">
              <a:lnSpc>
                <a:spcPct val="90000"/>
              </a:lnSpc>
              <a:spcBef>
                <a:spcPts val="1000"/>
              </a:spcBef>
              <a:buClr>
                <a:schemeClr val="accent1"/>
              </a:buClr>
              <a:buSzPct val="80000"/>
              <a:buFont typeface="Arial" panose="020B0604020202020204" pitchFamily="34" charset="0"/>
              <a:buChar char="•"/>
            </a:pPr>
            <a:r>
              <a:rPr lang="en-US" sz="1400" dirty="0">
                <a:solidFill>
                  <a:srgbClr val="FFFFFF"/>
                </a:solidFill>
              </a:rPr>
              <a:t>RQ1: What is the code coverage of manual and automated tests?</a:t>
            </a:r>
          </a:p>
          <a:p>
            <a:pPr indent="-228600" defTabSz="914400">
              <a:lnSpc>
                <a:spcPct val="90000"/>
              </a:lnSpc>
              <a:spcBef>
                <a:spcPts val="1000"/>
              </a:spcBef>
              <a:buClr>
                <a:schemeClr val="accent1"/>
              </a:buClr>
              <a:buSzPct val="80000"/>
              <a:buFont typeface="Arial" panose="020B0604020202020204" pitchFamily="34" charset="0"/>
              <a:buChar char="•"/>
            </a:pPr>
            <a:r>
              <a:rPr lang="en-US" sz="1400" dirty="0">
                <a:solidFill>
                  <a:srgbClr val="FFFFFF"/>
                </a:solidFill>
              </a:rPr>
              <a:t>RQ2: What is the mutation score of manual versus automated tests?( ability of test case to 	cover variation in code  that makes it defective)</a:t>
            </a:r>
          </a:p>
          <a:p>
            <a:pPr indent="-228600" defTabSz="914400">
              <a:lnSpc>
                <a:spcPct val="90000"/>
              </a:lnSpc>
              <a:spcBef>
                <a:spcPts val="1000"/>
              </a:spcBef>
              <a:buClr>
                <a:schemeClr val="accent1"/>
              </a:buClr>
              <a:buSzPct val="80000"/>
              <a:buFont typeface="Arial" panose="020B0604020202020204" pitchFamily="34" charset="0"/>
              <a:buChar char="•"/>
            </a:pPr>
            <a:r>
              <a:rPr lang="en-US" sz="1400" dirty="0">
                <a:solidFill>
                  <a:srgbClr val="FFFFFF"/>
                </a:solidFill>
              </a:rPr>
              <a:t>RQ3: what is the fault detection ability of manual tests versus automatically generated ones.</a:t>
            </a:r>
          </a:p>
          <a:p>
            <a:pPr indent="-228600" defTabSz="914400">
              <a:lnSpc>
                <a:spcPct val="90000"/>
              </a:lnSpc>
              <a:spcBef>
                <a:spcPts val="1000"/>
              </a:spcBef>
              <a:buClr>
                <a:schemeClr val="accent1"/>
              </a:buClr>
              <a:buSzPct val="80000"/>
              <a:buFont typeface="Arial" panose="020B0604020202020204" pitchFamily="34" charset="0"/>
              <a:buChar char="•"/>
            </a:pPr>
            <a:endParaRPr lang="en-US" sz="1100" dirty="0">
              <a:solidFill>
                <a:srgbClr val="FFFFFF"/>
              </a:solidFill>
            </a:endParaRPr>
          </a:p>
          <a:p>
            <a:pPr indent="-228600" defTabSz="914400">
              <a:lnSpc>
                <a:spcPct val="90000"/>
              </a:lnSpc>
              <a:spcBef>
                <a:spcPts val="1000"/>
              </a:spcBef>
              <a:buClr>
                <a:schemeClr val="accent1"/>
              </a:buClr>
              <a:buSzPct val="80000"/>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392003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B79172-4AD8-4E76-BCB8-CE216264AE74}"/>
              </a:ext>
            </a:extLst>
          </p:cNvPr>
          <p:cNvSpPr txBox="1"/>
          <p:nvPr/>
        </p:nvSpPr>
        <p:spPr>
          <a:xfrm>
            <a:off x="277426" y="1169178"/>
            <a:ext cx="6094520" cy="646331"/>
          </a:xfrm>
          <a:prstGeom prst="rect">
            <a:avLst/>
          </a:prstGeom>
          <a:noFill/>
        </p:spPr>
        <p:txBody>
          <a:bodyPr wrap="square">
            <a:spAutoFit/>
          </a:bodyPr>
          <a:lstStyle/>
          <a:p>
            <a:r>
              <a:rPr lang="de-DE" sz="3600" dirty="0"/>
              <a:t>Data Collection</a:t>
            </a:r>
          </a:p>
        </p:txBody>
      </p:sp>
      <p:sp>
        <p:nvSpPr>
          <p:cNvPr id="7" name="TextBox 6">
            <a:extLst>
              <a:ext uri="{FF2B5EF4-FFF2-40B4-BE49-F238E27FC236}">
                <a16:creationId xmlns:a16="http://schemas.microsoft.com/office/drawing/2014/main" id="{EACED5CB-1C75-45A9-AD39-ECD23D86D303}"/>
              </a:ext>
            </a:extLst>
          </p:cNvPr>
          <p:cNvSpPr txBox="1"/>
          <p:nvPr/>
        </p:nvSpPr>
        <p:spPr>
          <a:xfrm>
            <a:off x="872231" y="2296604"/>
            <a:ext cx="8724530" cy="3693319"/>
          </a:xfrm>
          <a:prstGeom prst="rect">
            <a:avLst/>
          </a:prstGeom>
          <a:noFill/>
        </p:spPr>
        <p:txBody>
          <a:bodyPr wrap="square">
            <a:spAutoFit/>
          </a:bodyPr>
          <a:lstStyle/>
          <a:p>
            <a:r>
              <a:rPr lang="en-US" dirty="0"/>
              <a:t>The data used by </a:t>
            </a:r>
            <a:r>
              <a:rPr lang="en-US" sz="1800" dirty="0" err="1">
                <a:solidFill>
                  <a:srgbClr val="FFFFFF"/>
                </a:solidFill>
              </a:rPr>
              <a:t>Bacchelli</a:t>
            </a:r>
            <a:r>
              <a:rPr lang="en-US" sz="1800" dirty="0">
                <a:solidFill>
                  <a:srgbClr val="FFFFFF"/>
                </a:solidFill>
              </a:rPr>
              <a:t> et al.[2] was not made public and the only </a:t>
            </a:r>
            <a:r>
              <a:rPr lang="en-US" dirty="0">
                <a:solidFill>
                  <a:srgbClr val="FFFFFF"/>
                </a:solidFill>
              </a:rPr>
              <a:t>information given out was that it used FREENET project [3]. As to get a best comparison the data set had to remain the same and the tools for automation of unit testing had to be changed. The data was extracted in three steps:</a:t>
            </a:r>
          </a:p>
          <a:p>
            <a:endParaRPr lang="en-US" dirty="0">
              <a:solidFill>
                <a:srgbClr val="FFFFFF"/>
              </a:solidFill>
            </a:endParaRPr>
          </a:p>
          <a:p>
            <a:pPr marL="342900" indent="-342900">
              <a:buAutoNum type="arabicPeriod"/>
            </a:pPr>
            <a:r>
              <a:rPr lang="en-US" dirty="0">
                <a:solidFill>
                  <a:srgbClr val="FFFFFF"/>
                </a:solidFill>
              </a:rPr>
              <a:t>Detecting Manually written regression tests:</a:t>
            </a:r>
          </a:p>
          <a:p>
            <a:pPr marL="800100" lvl="1" indent="-342900">
              <a:buFont typeface="Arial" panose="020B0604020202020204" pitchFamily="34" charset="0"/>
              <a:buChar char="•"/>
            </a:pPr>
            <a:r>
              <a:rPr lang="en-US" dirty="0"/>
              <a:t>The authors of </a:t>
            </a:r>
            <a:r>
              <a:rPr lang="en-US" sz="1600" dirty="0">
                <a:solidFill>
                  <a:srgbClr val="FFFFFF"/>
                </a:solidFill>
              </a:rPr>
              <a:t>Serra et al[1]</a:t>
            </a:r>
            <a:r>
              <a:rPr lang="en-US" dirty="0"/>
              <a:t> started </a:t>
            </a:r>
            <a:r>
              <a:rPr lang="en-US" dirty="0">
                <a:solidFill>
                  <a:srgbClr val="FFFFFF"/>
                </a:solidFill>
              </a:rPr>
              <a:t>by scanning each commit of the version history of FREENET and looking for T</a:t>
            </a:r>
            <a:r>
              <a:rPr lang="en-US" i="1" baseline="30000" dirty="0">
                <a:solidFill>
                  <a:srgbClr val="FFFFFF"/>
                </a:solidFill>
              </a:rPr>
              <a:t>C</a:t>
            </a:r>
            <a:r>
              <a:rPr lang="en-US" i="1" baseline="-25000" dirty="0">
                <a:solidFill>
                  <a:srgbClr val="FFFFFF"/>
                </a:solidFill>
              </a:rPr>
              <a:t>i</a:t>
            </a:r>
            <a:r>
              <a:rPr lang="en-US" dirty="0">
                <a:solidFill>
                  <a:srgbClr val="FFFFFF"/>
                </a:solidFill>
              </a:rPr>
              <a:t> , namely the commit </a:t>
            </a:r>
            <a:r>
              <a:rPr lang="en-US" i="1" dirty="0">
                <a:solidFill>
                  <a:srgbClr val="FFFFFF"/>
                </a:solidFill>
              </a:rPr>
              <a:t>i</a:t>
            </a:r>
            <a:r>
              <a:rPr lang="en-US" dirty="0">
                <a:solidFill>
                  <a:srgbClr val="FFFFFF"/>
                </a:solidFill>
              </a:rPr>
              <a:t> that firstly introduced the test suite T for the class </a:t>
            </a:r>
            <a:r>
              <a:rPr lang="en-US" i="1" dirty="0">
                <a:solidFill>
                  <a:srgbClr val="FFFFFF"/>
                </a:solidFill>
              </a:rPr>
              <a:t>c</a:t>
            </a:r>
            <a:r>
              <a:rPr lang="en-US" dirty="0">
                <a:solidFill>
                  <a:srgbClr val="FFFFFF"/>
                </a:solidFill>
              </a:rPr>
              <a:t>. Since the test suite followed the naming convention that dictates that each test has the suffix Test after the name of the tested production class, the paper could do an accurate mapping between tests and the corresponding production classes Detecting defective classes.</a:t>
            </a:r>
          </a:p>
        </p:txBody>
      </p:sp>
    </p:spTree>
    <p:extLst>
      <p:ext uri="{BB962C8B-B14F-4D97-AF65-F5344CB8AC3E}">
        <p14:creationId xmlns:p14="http://schemas.microsoft.com/office/powerpoint/2010/main" val="241794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353C00-9539-40BA-9283-02F418E044A7}"/>
              </a:ext>
            </a:extLst>
          </p:cNvPr>
          <p:cNvSpPr txBox="1"/>
          <p:nvPr/>
        </p:nvSpPr>
        <p:spPr>
          <a:xfrm>
            <a:off x="277426" y="1169178"/>
            <a:ext cx="6094520" cy="646331"/>
          </a:xfrm>
          <a:prstGeom prst="rect">
            <a:avLst/>
          </a:prstGeom>
          <a:noFill/>
        </p:spPr>
        <p:txBody>
          <a:bodyPr wrap="square">
            <a:spAutoFit/>
          </a:bodyPr>
          <a:lstStyle/>
          <a:p>
            <a:r>
              <a:rPr lang="de-DE" sz="3600" dirty="0"/>
              <a:t>Data Collection</a:t>
            </a:r>
          </a:p>
        </p:txBody>
      </p:sp>
      <p:sp>
        <p:nvSpPr>
          <p:cNvPr id="5" name="TextBox 4">
            <a:extLst>
              <a:ext uri="{FF2B5EF4-FFF2-40B4-BE49-F238E27FC236}">
                <a16:creationId xmlns:a16="http://schemas.microsoft.com/office/drawing/2014/main" id="{E29A0D2F-4FFD-446B-9890-8851CF9DA7D7}"/>
              </a:ext>
            </a:extLst>
          </p:cNvPr>
          <p:cNvSpPr txBox="1"/>
          <p:nvPr/>
        </p:nvSpPr>
        <p:spPr>
          <a:xfrm>
            <a:off x="556034" y="2518723"/>
            <a:ext cx="10470032" cy="3447098"/>
          </a:xfrm>
          <a:prstGeom prst="rect">
            <a:avLst/>
          </a:prstGeom>
          <a:noFill/>
        </p:spPr>
        <p:txBody>
          <a:bodyPr wrap="square" rtlCol="0">
            <a:spAutoFit/>
          </a:bodyPr>
          <a:lstStyle/>
          <a:p>
            <a:pPr marL="342900" indent="-342900">
              <a:buFont typeface="+mj-lt"/>
              <a:buAutoNum type="arabicPeriod" startAt="2"/>
            </a:pPr>
            <a:r>
              <a:rPr lang="en-US" dirty="0"/>
              <a:t>Detecting defective classes.</a:t>
            </a:r>
          </a:p>
          <a:p>
            <a:pPr marL="742950" lvl="1" indent="-285750">
              <a:buFont typeface="Arial" panose="020B0604020202020204" pitchFamily="34" charset="0"/>
              <a:buChar char="•"/>
            </a:pPr>
            <a:r>
              <a:rPr lang="en-US" dirty="0"/>
              <a:t>The authors of </a:t>
            </a:r>
            <a:r>
              <a:rPr lang="en-US" sz="2000" dirty="0">
                <a:solidFill>
                  <a:srgbClr val="FFFFFF"/>
                </a:solidFill>
              </a:rPr>
              <a:t>Serra et al[1]</a:t>
            </a:r>
            <a:r>
              <a:rPr lang="en-US" dirty="0"/>
              <a:t> executed a test suite introduced at T</a:t>
            </a:r>
            <a:r>
              <a:rPr lang="en-US" i="1" baseline="30000" dirty="0"/>
              <a:t>c</a:t>
            </a:r>
            <a:r>
              <a:rPr lang="en-US" i="1" baseline="-25000" dirty="0"/>
              <a:t>i</a:t>
            </a:r>
            <a:r>
              <a:rPr lang="en-US" dirty="0"/>
              <a:t> over the previous commits of c: to see if T fails on the production class in a certain commit c</a:t>
            </a:r>
            <a:r>
              <a:rPr lang="en-US" i="1" baseline="-25000" dirty="0"/>
              <a:t>i</a:t>
            </a:r>
            <a:r>
              <a:rPr lang="en-US" dirty="0"/>
              <a:t>, it was assumed that one defect is found. The procedure was repeated until all the defects declared in the reference paper are found.</a:t>
            </a:r>
          </a:p>
          <a:p>
            <a:pPr marL="342900" indent="-342900">
              <a:buFont typeface="+mj-lt"/>
              <a:buAutoNum type="arabicPeriod" startAt="2"/>
            </a:pPr>
            <a:endParaRPr lang="en-US" dirty="0"/>
          </a:p>
          <a:p>
            <a:pPr marL="342900" indent="-342900">
              <a:buFont typeface="+mj-lt"/>
              <a:buAutoNum type="arabicPeriod" startAt="2"/>
            </a:pPr>
            <a:endParaRPr lang="en-US" dirty="0"/>
          </a:p>
          <a:p>
            <a:pPr marL="342900" indent="-342900">
              <a:buFont typeface="+mj-lt"/>
              <a:buAutoNum type="arabicPeriod" startAt="2"/>
            </a:pPr>
            <a:r>
              <a:rPr lang="en-US" dirty="0"/>
              <a:t>Generating automatic regression tests.</a:t>
            </a:r>
          </a:p>
          <a:p>
            <a:pPr marL="742950" lvl="1" indent="-285750">
              <a:buFont typeface="Arial" panose="020B0604020202020204" pitchFamily="34" charset="0"/>
              <a:buChar char="•"/>
            </a:pPr>
            <a:r>
              <a:rPr lang="en-US" dirty="0"/>
              <a:t>Once the authors of </a:t>
            </a:r>
            <a:r>
              <a:rPr lang="en-US" sz="2000" dirty="0">
                <a:solidFill>
                  <a:srgbClr val="FFFFFF"/>
                </a:solidFill>
              </a:rPr>
              <a:t>Serra et al[1]</a:t>
            </a:r>
            <a:r>
              <a:rPr lang="en-US" dirty="0"/>
              <a:t> identified the set of defective classes and their fixes, they could generate regression tests automatically. To have an overview of the performance of different existing tools, the paper considered three testing tools, namely EVOSUITE [3], RANDOOP [4],and JTEXPERT [5]</a:t>
            </a:r>
          </a:p>
        </p:txBody>
      </p:sp>
    </p:spTree>
    <p:extLst>
      <p:ext uri="{BB962C8B-B14F-4D97-AF65-F5344CB8AC3E}">
        <p14:creationId xmlns:p14="http://schemas.microsoft.com/office/powerpoint/2010/main" val="203554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86006F-1449-43CA-8F2D-440DEFDB1972}"/>
              </a:ext>
            </a:extLst>
          </p:cNvPr>
          <p:cNvSpPr txBox="1"/>
          <p:nvPr/>
        </p:nvSpPr>
        <p:spPr>
          <a:xfrm>
            <a:off x="598503" y="2475896"/>
            <a:ext cx="10551850" cy="2585323"/>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paper </a:t>
            </a:r>
            <a:r>
              <a:rPr lang="en-US" sz="1800" dirty="0">
                <a:solidFill>
                  <a:srgbClr val="FFFFFF"/>
                </a:solidFill>
              </a:rPr>
              <a:t>Serra et al[1]</a:t>
            </a:r>
            <a:r>
              <a:rPr lang="en-US" dirty="0"/>
              <a:t> strictly focuses to address the research questions, the paper first computes line coverage (RQ1) and mutation score (RQ2) for both manually and automatically written test suites. To compute the mutation score the paper relies on PIT [22].</a:t>
            </a:r>
          </a:p>
          <a:p>
            <a:endParaRPr lang="en-US" dirty="0"/>
          </a:p>
          <a:p>
            <a:endParaRPr lang="en-US" dirty="0"/>
          </a:p>
          <a:p>
            <a:pPr marL="285750" indent="-285750">
              <a:buFont typeface="Arial" panose="020B0604020202020204" pitchFamily="34" charset="0"/>
              <a:buChar char="•"/>
            </a:pPr>
            <a:r>
              <a:rPr lang="en-US" dirty="0"/>
              <a:t>To answer RQ3, the paper </a:t>
            </a:r>
            <a:r>
              <a:rPr lang="en-US" sz="1800" dirty="0">
                <a:solidFill>
                  <a:srgbClr val="FFFFFF"/>
                </a:solidFill>
              </a:rPr>
              <a:t>Serra et al[1]</a:t>
            </a:r>
            <a:r>
              <a:rPr lang="en-US" dirty="0"/>
              <a:t> computes the number of times manually and automatically generated tests can correctly identify a failure: for the automated tests, it was considered a failure to be detected if the tools identify it in at least one of the runs</a:t>
            </a:r>
            <a:endParaRPr lang="de-DE" dirty="0"/>
          </a:p>
        </p:txBody>
      </p:sp>
      <p:sp>
        <p:nvSpPr>
          <p:cNvPr id="4" name="TextBox 3">
            <a:extLst>
              <a:ext uri="{FF2B5EF4-FFF2-40B4-BE49-F238E27FC236}">
                <a16:creationId xmlns:a16="http://schemas.microsoft.com/office/drawing/2014/main" id="{41CC0825-E5E2-4BA9-B332-01A6FCA84EA4}"/>
              </a:ext>
            </a:extLst>
          </p:cNvPr>
          <p:cNvSpPr txBox="1"/>
          <p:nvPr/>
        </p:nvSpPr>
        <p:spPr>
          <a:xfrm>
            <a:off x="277426" y="1169178"/>
            <a:ext cx="6094520" cy="646331"/>
          </a:xfrm>
          <a:prstGeom prst="rect">
            <a:avLst/>
          </a:prstGeom>
          <a:noFill/>
        </p:spPr>
        <p:txBody>
          <a:bodyPr wrap="square">
            <a:spAutoFit/>
          </a:bodyPr>
          <a:lstStyle/>
          <a:p>
            <a:r>
              <a:rPr lang="de-DE" sz="3600" dirty="0"/>
              <a:t>Data Analysis</a:t>
            </a:r>
          </a:p>
        </p:txBody>
      </p:sp>
    </p:spTree>
    <p:extLst>
      <p:ext uri="{BB962C8B-B14F-4D97-AF65-F5344CB8AC3E}">
        <p14:creationId xmlns:p14="http://schemas.microsoft.com/office/powerpoint/2010/main" val="178450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C4479-76D4-414C-AFFA-E00891E3C845}"/>
              </a:ext>
            </a:extLst>
          </p:cNvPr>
          <p:cNvSpPr txBox="1"/>
          <p:nvPr/>
        </p:nvSpPr>
        <p:spPr>
          <a:xfrm>
            <a:off x="277426" y="1169178"/>
            <a:ext cx="6094520" cy="646331"/>
          </a:xfrm>
          <a:prstGeom prst="rect">
            <a:avLst/>
          </a:prstGeom>
          <a:noFill/>
        </p:spPr>
        <p:txBody>
          <a:bodyPr wrap="square">
            <a:spAutoFit/>
          </a:bodyPr>
          <a:lstStyle/>
          <a:p>
            <a:r>
              <a:rPr lang="de-DE" sz="3600" dirty="0"/>
              <a:t>Data Analysis</a:t>
            </a:r>
          </a:p>
        </p:txBody>
      </p:sp>
      <p:pic>
        <p:nvPicPr>
          <p:cNvPr id="6" name="Picture 5" descr="A picture containing table&#10;&#10;Description automatically generated">
            <a:extLst>
              <a:ext uri="{FF2B5EF4-FFF2-40B4-BE49-F238E27FC236}">
                <a16:creationId xmlns:a16="http://schemas.microsoft.com/office/drawing/2014/main" id="{19207E48-3467-4119-8DDB-1A4B14293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83" y="2478655"/>
            <a:ext cx="11260638" cy="2998219"/>
          </a:xfrm>
          <a:prstGeom prst="rect">
            <a:avLst/>
          </a:prstGeom>
        </p:spPr>
      </p:pic>
      <p:sp>
        <p:nvSpPr>
          <p:cNvPr id="8" name="TextBox 7">
            <a:extLst>
              <a:ext uri="{FF2B5EF4-FFF2-40B4-BE49-F238E27FC236}">
                <a16:creationId xmlns:a16="http://schemas.microsoft.com/office/drawing/2014/main" id="{2157E42B-E664-4119-88BD-91742384EFF8}"/>
              </a:ext>
            </a:extLst>
          </p:cNvPr>
          <p:cNvSpPr txBox="1"/>
          <p:nvPr/>
        </p:nvSpPr>
        <p:spPr>
          <a:xfrm>
            <a:off x="10360241" y="5476874"/>
            <a:ext cx="1614233" cy="369332"/>
          </a:xfrm>
          <a:prstGeom prst="rect">
            <a:avLst/>
          </a:prstGeom>
          <a:noFill/>
        </p:spPr>
        <p:txBody>
          <a:bodyPr wrap="square">
            <a:spAutoFit/>
          </a:bodyPr>
          <a:lstStyle/>
          <a:p>
            <a:r>
              <a:rPr lang="en-US" sz="1800" dirty="0">
                <a:solidFill>
                  <a:srgbClr val="FFFFFF"/>
                </a:solidFill>
              </a:rPr>
              <a:t>Serra et al[1]</a:t>
            </a:r>
            <a:r>
              <a:rPr lang="en-US" dirty="0"/>
              <a:t> </a:t>
            </a:r>
          </a:p>
        </p:txBody>
      </p:sp>
    </p:spTree>
    <p:extLst>
      <p:ext uri="{BB962C8B-B14F-4D97-AF65-F5344CB8AC3E}">
        <p14:creationId xmlns:p14="http://schemas.microsoft.com/office/powerpoint/2010/main" val="237996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F58EF9-FC8A-4150-B5EE-380504065158}"/>
              </a:ext>
            </a:extLst>
          </p:cNvPr>
          <p:cNvSpPr txBox="1"/>
          <p:nvPr/>
        </p:nvSpPr>
        <p:spPr>
          <a:xfrm>
            <a:off x="410591" y="1231321"/>
            <a:ext cx="6094520" cy="646331"/>
          </a:xfrm>
          <a:prstGeom prst="rect">
            <a:avLst/>
          </a:prstGeom>
          <a:noFill/>
        </p:spPr>
        <p:txBody>
          <a:bodyPr wrap="square">
            <a:spAutoFit/>
          </a:bodyPr>
          <a:lstStyle/>
          <a:p>
            <a:r>
              <a:rPr lang="en-US" sz="3600" dirty="0"/>
              <a:t>Results</a:t>
            </a:r>
          </a:p>
        </p:txBody>
      </p:sp>
      <p:sp>
        <p:nvSpPr>
          <p:cNvPr id="2" name="TextBox 1">
            <a:extLst>
              <a:ext uri="{FF2B5EF4-FFF2-40B4-BE49-F238E27FC236}">
                <a16:creationId xmlns:a16="http://schemas.microsoft.com/office/drawing/2014/main" id="{FEAC10DA-A767-4305-9BC4-8717398B6ED4}"/>
              </a:ext>
            </a:extLst>
          </p:cNvPr>
          <p:cNvSpPr txBox="1"/>
          <p:nvPr/>
        </p:nvSpPr>
        <p:spPr>
          <a:xfrm>
            <a:off x="410591" y="2201662"/>
            <a:ext cx="10056182" cy="2308324"/>
          </a:xfrm>
          <a:prstGeom prst="rect">
            <a:avLst/>
          </a:prstGeom>
          <a:noFill/>
        </p:spPr>
        <p:txBody>
          <a:bodyPr wrap="square" rtlCol="0">
            <a:spAutoFit/>
          </a:bodyPr>
          <a:lstStyle/>
          <a:p>
            <a:r>
              <a:rPr lang="en-US" dirty="0"/>
              <a:t>The paper </a:t>
            </a:r>
            <a:r>
              <a:rPr lang="en-US" sz="1800" dirty="0">
                <a:solidFill>
                  <a:srgbClr val="FFFFFF"/>
                </a:solidFill>
              </a:rPr>
              <a:t>Serra et al[1]</a:t>
            </a:r>
            <a:r>
              <a:rPr lang="en-US" dirty="0"/>
              <a:t> comes to a clear conclusion by answering all the research questions.</a:t>
            </a:r>
          </a:p>
          <a:p>
            <a:endParaRPr lang="en-US" dirty="0"/>
          </a:p>
          <a:p>
            <a:pPr marL="342900" indent="-342900">
              <a:buFont typeface="+mj-lt"/>
              <a:buAutoNum type="arabicPeriod"/>
            </a:pPr>
            <a:r>
              <a:rPr lang="en-US" dirty="0"/>
              <a:t>The findings of </a:t>
            </a:r>
            <a:r>
              <a:rPr lang="en-US" sz="1800" dirty="0">
                <a:solidFill>
                  <a:srgbClr val="FFFFFF"/>
                </a:solidFill>
              </a:rPr>
              <a:t>Serra et al[1]</a:t>
            </a:r>
            <a:r>
              <a:rPr lang="en-US" dirty="0"/>
              <a:t> revealed that current automatic test case generation tools can optimize coverage and mutation score more than manually written tests</a:t>
            </a:r>
          </a:p>
          <a:p>
            <a:pPr marL="342900" indent="-342900">
              <a:buFont typeface="+mj-lt"/>
              <a:buAutoNum type="arabicPeriod"/>
            </a:pPr>
            <a:endParaRPr lang="en-US" dirty="0"/>
          </a:p>
          <a:p>
            <a:pPr marL="342900" indent="-342900">
              <a:buFont typeface="+mj-lt"/>
              <a:buAutoNum type="arabicPeriod"/>
            </a:pPr>
            <a:r>
              <a:rPr lang="en-US" dirty="0"/>
              <a:t>The improvement in the last ten years has not been dramatic. In terms of defect finding, while there has been little improvement over the last years, it has not reached the same level of quality as the other dimensions. </a:t>
            </a:r>
          </a:p>
        </p:txBody>
      </p:sp>
    </p:spTree>
    <p:extLst>
      <p:ext uri="{BB962C8B-B14F-4D97-AF65-F5344CB8AC3E}">
        <p14:creationId xmlns:p14="http://schemas.microsoft.com/office/powerpoint/2010/main" val="23391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B6347B-6D83-48D4-B4D4-C3AE7B7F37D8}"/>
              </a:ext>
            </a:extLst>
          </p:cNvPr>
          <p:cNvSpPr txBox="1"/>
          <p:nvPr/>
        </p:nvSpPr>
        <p:spPr>
          <a:xfrm>
            <a:off x="410591" y="1231321"/>
            <a:ext cx="6094520" cy="646331"/>
          </a:xfrm>
          <a:prstGeom prst="rect">
            <a:avLst/>
          </a:prstGeom>
          <a:noFill/>
        </p:spPr>
        <p:txBody>
          <a:bodyPr wrap="square">
            <a:spAutoFit/>
          </a:bodyPr>
          <a:lstStyle/>
          <a:p>
            <a:r>
              <a:rPr lang="en-US" sz="3600" dirty="0"/>
              <a:t>Reproducibility</a:t>
            </a:r>
          </a:p>
        </p:txBody>
      </p:sp>
      <p:sp>
        <p:nvSpPr>
          <p:cNvPr id="5" name="TextBox 4">
            <a:extLst>
              <a:ext uri="{FF2B5EF4-FFF2-40B4-BE49-F238E27FC236}">
                <a16:creationId xmlns:a16="http://schemas.microsoft.com/office/drawing/2014/main" id="{F5A6DFB8-2231-4664-92D0-2CCC56FFCCDC}"/>
              </a:ext>
            </a:extLst>
          </p:cNvPr>
          <p:cNvSpPr txBox="1"/>
          <p:nvPr/>
        </p:nvSpPr>
        <p:spPr>
          <a:xfrm>
            <a:off x="410591" y="2334827"/>
            <a:ext cx="10091692" cy="2585323"/>
          </a:xfrm>
          <a:prstGeom prst="rect">
            <a:avLst/>
          </a:prstGeom>
          <a:noFill/>
        </p:spPr>
        <p:txBody>
          <a:bodyPr wrap="square" rtlCol="0">
            <a:spAutoFit/>
          </a:bodyPr>
          <a:lstStyle/>
          <a:p>
            <a:pPr marL="342900" indent="-342900">
              <a:buFont typeface="Arial" panose="020B0604020202020204" pitchFamily="34" charset="0"/>
              <a:buChar char="•"/>
            </a:pPr>
            <a:r>
              <a:rPr lang="en-US" dirty="0"/>
              <a:t>The paper </a:t>
            </a:r>
            <a:r>
              <a:rPr lang="en-US" sz="1800" dirty="0">
                <a:solidFill>
                  <a:srgbClr val="FFFFFF"/>
                </a:solidFill>
              </a:rPr>
              <a:t>Serra et al[1] has made its data set public which can be used as a base to compare the unit testing tools upon and come to a clear conclusion and define if there has been improvements.</a:t>
            </a:r>
          </a:p>
          <a:p>
            <a:pPr marL="342900" indent="-342900">
              <a:buFont typeface="Arial" panose="020B0604020202020204" pitchFamily="34" charset="0"/>
              <a:buChar char="•"/>
            </a:pPr>
            <a:endParaRPr lang="en-US" sz="1800" dirty="0">
              <a:solidFill>
                <a:srgbClr val="FFFFFF"/>
              </a:solidFill>
            </a:endParaRPr>
          </a:p>
          <a:p>
            <a:pPr marL="342900" indent="-342900">
              <a:buFont typeface="Arial" panose="020B0604020202020204" pitchFamily="34" charset="0"/>
              <a:buChar char="•"/>
            </a:pPr>
            <a:r>
              <a:rPr lang="en-US" dirty="0">
                <a:solidFill>
                  <a:srgbClr val="FFFFFF"/>
                </a:solidFill>
              </a:rPr>
              <a:t>The paper heavily relies on usage and acquiring of test automation tools, to which the data from step 1 can be fed and the results can be compared.</a:t>
            </a:r>
          </a:p>
          <a:p>
            <a:pPr marL="342900" indent="-342900">
              <a:buFont typeface="Arial" panose="020B0604020202020204" pitchFamily="34" charset="0"/>
              <a:buChar char="•"/>
            </a:pPr>
            <a:endParaRPr lang="en-US" dirty="0">
              <a:solidFill>
                <a:srgbClr val="FFFFFF"/>
              </a:solidFill>
            </a:endParaRPr>
          </a:p>
          <a:p>
            <a:pPr marL="342900" indent="-342900">
              <a:buFont typeface="Arial" panose="020B0604020202020204" pitchFamily="34" charset="0"/>
              <a:buChar char="•"/>
            </a:pPr>
            <a:r>
              <a:rPr lang="en-US" dirty="0">
                <a:solidFill>
                  <a:srgbClr val="FFFFFF"/>
                </a:solidFill>
              </a:rPr>
              <a:t>The problem in reproducing this paper would come in acquiring the licenses for the tools to create a clear comparison of the development of tools over time.</a:t>
            </a:r>
            <a:endParaRPr lang="en-US" dirty="0"/>
          </a:p>
        </p:txBody>
      </p:sp>
    </p:spTree>
    <p:extLst>
      <p:ext uri="{BB962C8B-B14F-4D97-AF65-F5344CB8AC3E}">
        <p14:creationId xmlns:p14="http://schemas.microsoft.com/office/powerpoint/2010/main" val="12968482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Helvetica Neue</vt:lpstr>
      <vt:lpstr>Trebuchet MS</vt:lpstr>
      <vt:lpstr>Berlin</vt:lpstr>
      <vt:lpstr>MSR course 2020/21 at uniko, CS department, Software language team  Shray Sharma</vt:lpstr>
      <vt:lpstr>Full Citation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 course 2020/21 at uniko, CS department, Software language team  Shray Sharma</dc:title>
  <dc:creator>Shray Sharma</dc:creator>
  <cp:lastModifiedBy>Shray Sharma</cp:lastModifiedBy>
  <cp:revision>1</cp:revision>
  <dcterms:created xsi:type="dcterms:W3CDTF">2020-12-13T12:17:13Z</dcterms:created>
  <dcterms:modified xsi:type="dcterms:W3CDTF">2020-12-20T15:43:55Z</dcterms:modified>
</cp:coreProperties>
</file>