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28F45-A386-41C4-8431-0ED1167955A6}" v="4" dt="2021-03-14T17:39:08.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y Sharma" userId="571c7187-5dd0-4b15-81fd-977c09f2931e" providerId="ADAL" clId="{D1E28F45-A386-41C4-8431-0ED1167955A6}"/>
    <pc:docChg chg="undo custSel addSld delSld modSld addMainMaster delMainMaster">
      <pc:chgData name="Shray Sharma" userId="571c7187-5dd0-4b15-81fd-977c09f2931e" providerId="ADAL" clId="{D1E28F45-A386-41C4-8431-0ED1167955A6}" dt="2021-03-14T17:44:29.035" v="1898" actId="20577"/>
      <pc:docMkLst>
        <pc:docMk/>
      </pc:docMkLst>
      <pc:sldChg chg="addSp delSp modSp new mod setBg modClrScheme delDesignElem chgLayout">
        <pc:chgData name="Shray Sharma" userId="571c7187-5dd0-4b15-81fd-977c09f2931e" providerId="ADAL" clId="{D1E28F45-A386-41C4-8431-0ED1167955A6}" dt="2021-03-14T17:14:23.884" v="122" actId="1076"/>
        <pc:sldMkLst>
          <pc:docMk/>
          <pc:sldMk cId="803050115" sldId="256"/>
        </pc:sldMkLst>
        <pc:spChg chg="mod">
          <ac:chgData name="Shray Sharma" userId="571c7187-5dd0-4b15-81fd-977c09f2931e" providerId="ADAL" clId="{D1E28F45-A386-41C4-8431-0ED1167955A6}" dt="2021-03-14T17:14:23.884" v="122" actId="1076"/>
          <ac:spMkLst>
            <pc:docMk/>
            <pc:sldMk cId="803050115" sldId="256"/>
            <ac:spMk id="2" creationId="{247243F8-B292-452E-9BCB-9E1322E5D7EC}"/>
          </ac:spMkLst>
        </pc:spChg>
        <pc:spChg chg="del mod">
          <ac:chgData name="Shray Sharma" userId="571c7187-5dd0-4b15-81fd-977c09f2931e" providerId="ADAL" clId="{D1E28F45-A386-41C4-8431-0ED1167955A6}" dt="2021-03-14T17:11:33.027" v="56" actId="478"/>
          <ac:spMkLst>
            <pc:docMk/>
            <pc:sldMk cId="803050115" sldId="256"/>
            <ac:spMk id="3" creationId="{96BF0CC9-E7DB-4E4E-8F43-F9018B893B03}"/>
          </ac:spMkLst>
        </pc:spChg>
        <pc:spChg chg="add del">
          <ac:chgData name="Shray Sharma" userId="571c7187-5dd0-4b15-81fd-977c09f2931e" providerId="ADAL" clId="{D1E28F45-A386-41C4-8431-0ED1167955A6}" dt="2021-03-14T17:13:09.301" v="112"/>
          <ac:spMkLst>
            <pc:docMk/>
            <pc:sldMk cId="803050115" sldId="256"/>
            <ac:spMk id="9" creationId="{9B37791B-B040-4694-BFDC-8DD132D86E8E}"/>
          </ac:spMkLst>
        </pc:spChg>
        <pc:grpChg chg="add del">
          <ac:chgData name="Shray Sharma" userId="571c7187-5dd0-4b15-81fd-977c09f2931e" providerId="ADAL" clId="{D1E28F45-A386-41C4-8431-0ED1167955A6}" dt="2021-03-14T17:13:09.301" v="112"/>
          <ac:grpSpMkLst>
            <pc:docMk/>
            <pc:sldMk cId="803050115" sldId="256"/>
            <ac:grpSpMk id="11" creationId="{4252769E-B9F0-4068-A645-5BBEF16E9C28}"/>
          </ac:grpSpMkLst>
        </pc:grpChg>
        <pc:picChg chg="add mod">
          <ac:chgData name="Shray Sharma" userId="571c7187-5dd0-4b15-81fd-977c09f2931e" providerId="ADAL" clId="{D1E28F45-A386-41C4-8431-0ED1167955A6}" dt="2021-03-14T17:14:16.716" v="121" actId="1076"/>
          <ac:picMkLst>
            <pc:docMk/>
            <pc:sldMk cId="803050115" sldId="256"/>
            <ac:picMk id="4" creationId="{DCA43C77-B66C-449D-BD4A-D0D1592FAFAE}"/>
          </ac:picMkLst>
        </pc:picChg>
      </pc:sldChg>
      <pc:sldChg chg="modSp new del mod">
        <pc:chgData name="Shray Sharma" userId="571c7187-5dd0-4b15-81fd-977c09f2931e" providerId="ADAL" clId="{D1E28F45-A386-41C4-8431-0ED1167955A6}" dt="2021-03-14T17:14:29.660" v="123" actId="47"/>
        <pc:sldMkLst>
          <pc:docMk/>
          <pc:sldMk cId="68868720" sldId="257"/>
        </pc:sldMkLst>
        <pc:spChg chg="mod">
          <ac:chgData name="Shray Sharma" userId="571c7187-5dd0-4b15-81fd-977c09f2931e" providerId="ADAL" clId="{D1E28F45-A386-41C4-8431-0ED1167955A6}" dt="2021-03-14T17:13:09.301" v="112"/>
          <ac:spMkLst>
            <pc:docMk/>
            <pc:sldMk cId="68868720" sldId="257"/>
            <ac:spMk id="2" creationId="{D232DB59-714D-422A-8650-27CB54A4FC39}"/>
          </ac:spMkLst>
        </pc:spChg>
        <pc:spChg chg="mod">
          <ac:chgData name="Shray Sharma" userId="571c7187-5dd0-4b15-81fd-977c09f2931e" providerId="ADAL" clId="{D1E28F45-A386-41C4-8431-0ED1167955A6}" dt="2021-03-14T17:13:09.301" v="112"/>
          <ac:spMkLst>
            <pc:docMk/>
            <pc:sldMk cId="68868720" sldId="257"/>
            <ac:spMk id="3" creationId="{409E8679-B3F7-4B56-A9FB-E6B8E7D84919}"/>
          </ac:spMkLst>
        </pc:spChg>
      </pc:sldChg>
      <pc:sldChg chg="modSp new mod">
        <pc:chgData name="Shray Sharma" userId="571c7187-5dd0-4b15-81fd-977c09f2931e" providerId="ADAL" clId="{D1E28F45-A386-41C4-8431-0ED1167955A6}" dt="2021-03-14T17:16:04.956" v="343" actId="20577"/>
        <pc:sldMkLst>
          <pc:docMk/>
          <pc:sldMk cId="1078063864" sldId="257"/>
        </pc:sldMkLst>
        <pc:spChg chg="mod">
          <ac:chgData name="Shray Sharma" userId="571c7187-5dd0-4b15-81fd-977c09f2931e" providerId="ADAL" clId="{D1E28F45-A386-41C4-8431-0ED1167955A6}" dt="2021-03-14T17:14:38.016" v="140" actId="20577"/>
          <ac:spMkLst>
            <pc:docMk/>
            <pc:sldMk cId="1078063864" sldId="257"/>
            <ac:spMk id="2" creationId="{A795E4DC-C909-4EAA-830C-20B6A38D9079}"/>
          </ac:spMkLst>
        </pc:spChg>
        <pc:spChg chg="mod">
          <ac:chgData name="Shray Sharma" userId="571c7187-5dd0-4b15-81fd-977c09f2931e" providerId="ADAL" clId="{D1E28F45-A386-41C4-8431-0ED1167955A6}" dt="2021-03-14T17:16:04.956" v="343" actId="20577"/>
          <ac:spMkLst>
            <pc:docMk/>
            <pc:sldMk cId="1078063864" sldId="257"/>
            <ac:spMk id="3" creationId="{676A7707-277B-4D99-BA4A-A9EEC88AED01}"/>
          </ac:spMkLst>
        </pc:spChg>
      </pc:sldChg>
      <pc:sldChg chg="modSp new mod">
        <pc:chgData name="Shray Sharma" userId="571c7187-5dd0-4b15-81fd-977c09f2931e" providerId="ADAL" clId="{D1E28F45-A386-41C4-8431-0ED1167955A6}" dt="2021-03-14T17:38:48.075" v="1281"/>
        <pc:sldMkLst>
          <pc:docMk/>
          <pc:sldMk cId="1892440992" sldId="258"/>
        </pc:sldMkLst>
        <pc:spChg chg="mod">
          <ac:chgData name="Shray Sharma" userId="571c7187-5dd0-4b15-81fd-977c09f2931e" providerId="ADAL" clId="{D1E28F45-A386-41C4-8431-0ED1167955A6}" dt="2021-03-14T17:36:37.925" v="978" actId="27636"/>
          <ac:spMkLst>
            <pc:docMk/>
            <pc:sldMk cId="1892440992" sldId="258"/>
            <ac:spMk id="2" creationId="{9BD537CF-52E0-4BC8-BA16-427A7EEBD353}"/>
          </ac:spMkLst>
        </pc:spChg>
        <pc:spChg chg="mod">
          <ac:chgData name="Shray Sharma" userId="571c7187-5dd0-4b15-81fd-977c09f2931e" providerId="ADAL" clId="{D1E28F45-A386-41C4-8431-0ED1167955A6}" dt="2021-03-14T17:38:48.075" v="1281"/>
          <ac:spMkLst>
            <pc:docMk/>
            <pc:sldMk cId="1892440992" sldId="258"/>
            <ac:spMk id="3" creationId="{B35DF5B1-9613-471F-81DB-60ABF1647F58}"/>
          </ac:spMkLst>
        </pc:spChg>
      </pc:sldChg>
      <pc:sldChg chg="modSp new mod">
        <pc:chgData name="Shray Sharma" userId="571c7187-5dd0-4b15-81fd-977c09f2931e" providerId="ADAL" clId="{D1E28F45-A386-41C4-8431-0ED1167955A6}" dt="2021-03-14T17:38:25.691" v="1274" actId="15"/>
        <pc:sldMkLst>
          <pc:docMk/>
          <pc:sldMk cId="3598406935" sldId="259"/>
        </pc:sldMkLst>
        <pc:spChg chg="mod">
          <ac:chgData name="Shray Sharma" userId="571c7187-5dd0-4b15-81fd-977c09f2931e" providerId="ADAL" clId="{D1E28F45-A386-41C4-8431-0ED1167955A6}" dt="2021-03-14T17:37:04.434" v="1007" actId="20577"/>
          <ac:spMkLst>
            <pc:docMk/>
            <pc:sldMk cId="3598406935" sldId="259"/>
            <ac:spMk id="2" creationId="{D307F775-1EBA-44BC-A65F-1FC79A7ABD67}"/>
          </ac:spMkLst>
        </pc:spChg>
        <pc:spChg chg="mod">
          <ac:chgData name="Shray Sharma" userId="571c7187-5dd0-4b15-81fd-977c09f2931e" providerId="ADAL" clId="{D1E28F45-A386-41C4-8431-0ED1167955A6}" dt="2021-03-14T17:38:25.691" v="1274" actId="15"/>
          <ac:spMkLst>
            <pc:docMk/>
            <pc:sldMk cId="3598406935" sldId="259"/>
            <ac:spMk id="3" creationId="{BABBDB62-6B34-4169-A850-F9E026A3665F}"/>
          </ac:spMkLst>
        </pc:spChg>
      </pc:sldChg>
      <pc:sldChg chg="modSp new mod">
        <pc:chgData name="Shray Sharma" userId="571c7187-5dd0-4b15-81fd-977c09f2931e" providerId="ADAL" clId="{D1E28F45-A386-41C4-8431-0ED1167955A6}" dt="2021-03-14T17:39:22.299" v="1296"/>
        <pc:sldMkLst>
          <pc:docMk/>
          <pc:sldMk cId="3559032084" sldId="260"/>
        </pc:sldMkLst>
        <pc:spChg chg="mod">
          <ac:chgData name="Shray Sharma" userId="571c7187-5dd0-4b15-81fd-977c09f2931e" providerId="ADAL" clId="{D1E28F45-A386-41C4-8431-0ED1167955A6}" dt="2021-03-14T17:15:01.258" v="155" actId="20577"/>
          <ac:spMkLst>
            <pc:docMk/>
            <pc:sldMk cId="3559032084" sldId="260"/>
            <ac:spMk id="2" creationId="{D06FEEE5-2AA1-46FA-8390-4C4DD1AAA5F2}"/>
          </ac:spMkLst>
        </pc:spChg>
        <pc:spChg chg="mod">
          <ac:chgData name="Shray Sharma" userId="571c7187-5dd0-4b15-81fd-977c09f2931e" providerId="ADAL" clId="{D1E28F45-A386-41C4-8431-0ED1167955A6}" dt="2021-03-14T17:39:22.299" v="1296"/>
          <ac:spMkLst>
            <pc:docMk/>
            <pc:sldMk cId="3559032084" sldId="260"/>
            <ac:spMk id="3" creationId="{F6BF075D-C812-4C81-B43A-BD308FAE4C85}"/>
          </ac:spMkLst>
        </pc:spChg>
      </pc:sldChg>
      <pc:sldChg chg="addSp delSp modSp new mod setBg">
        <pc:chgData name="Shray Sharma" userId="571c7187-5dd0-4b15-81fd-977c09f2931e" providerId="ADAL" clId="{D1E28F45-A386-41C4-8431-0ED1167955A6}" dt="2021-03-14T17:44:29.035" v="1898" actId="20577"/>
        <pc:sldMkLst>
          <pc:docMk/>
          <pc:sldMk cId="3175168172" sldId="261"/>
        </pc:sldMkLst>
        <pc:spChg chg="mod">
          <ac:chgData name="Shray Sharma" userId="571c7187-5dd0-4b15-81fd-977c09f2931e" providerId="ADAL" clId="{D1E28F45-A386-41C4-8431-0ED1167955A6}" dt="2021-03-14T17:41:04.778" v="1358" actId="26606"/>
          <ac:spMkLst>
            <pc:docMk/>
            <pc:sldMk cId="3175168172" sldId="261"/>
            <ac:spMk id="2" creationId="{49C16DAE-E548-4705-8460-6DCEC417B972}"/>
          </ac:spMkLst>
        </pc:spChg>
        <pc:spChg chg="del">
          <ac:chgData name="Shray Sharma" userId="571c7187-5dd0-4b15-81fd-977c09f2931e" providerId="ADAL" clId="{D1E28F45-A386-41C4-8431-0ED1167955A6}" dt="2021-03-14T17:40:49.965" v="1357" actId="22"/>
          <ac:spMkLst>
            <pc:docMk/>
            <pc:sldMk cId="3175168172" sldId="261"/>
            <ac:spMk id="3" creationId="{A2A687D3-1A88-4EF3-BEBC-F1B5B6DB4304}"/>
          </ac:spMkLst>
        </pc:spChg>
        <pc:spChg chg="add mod">
          <ac:chgData name="Shray Sharma" userId="571c7187-5dd0-4b15-81fd-977c09f2931e" providerId="ADAL" clId="{D1E28F45-A386-41C4-8431-0ED1167955A6}" dt="2021-03-14T17:44:29.035" v="1898" actId="20577"/>
          <ac:spMkLst>
            <pc:docMk/>
            <pc:sldMk cId="3175168172" sldId="261"/>
            <ac:spMk id="9" creationId="{8228D51C-52EE-4882-A1FF-4177B318C3C5}"/>
          </ac:spMkLst>
        </pc:spChg>
        <pc:spChg chg="add">
          <ac:chgData name="Shray Sharma" userId="571c7187-5dd0-4b15-81fd-977c09f2931e" providerId="ADAL" clId="{D1E28F45-A386-41C4-8431-0ED1167955A6}" dt="2021-03-14T17:41:04.778" v="1358" actId="26606"/>
          <ac:spMkLst>
            <pc:docMk/>
            <pc:sldMk cId="3175168172" sldId="261"/>
            <ac:spMk id="12" creationId="{7E61F402-3445-458A-9A2B-D28FD288390C}"/>
          </ac:spMkLst>
        </pc:spChg>
        <pc:grpChg chg="add">
          <ac:chgData name="Shray Sharma" userId="571c7187-5dd0-4b15-81fd-977c09f2931e" providerId="ADAL" clId="{D1E28F45-A386-41C4-8431-0ED1167955A6}" dt="2021-03-14T17:41:04.778" v="1358" actId="26606"/>
          <ac:grpSpMkLst>
            <pc:docMk/>
            <pc:sldMk cId="3175168172" sldId="261"/>
            <ac:grpSpMk id="14" creationId="{A673C096-95AE-4644-B76C-1DF1B667DC44}"/>
          </ac:grpSpMkLst>
        </pc:grpChg>
        <pc:picChg chg="add mod ord">
          <ac:chgData name="Shray Sharma" userId="571c7187-5dd0-4b15-81fd-977c09f2931e" providerId="ADAL" clId="{D1E28F45-A386-41C4-8431-0ED1167955A6}" dt="2021-03-14T17:41:04.778" v="1358" actId="26606"/>
          <ac:picMkLst>
            <pc:docMk/>
            <pc:sldMk cId="3175168172" sldId="261"/>
            <ac:picMk id="5" creationId="{207F40AE-08A1-4513-B9EC-EAA3F0C2CD3E}"/>
          </ac:picMkLst>
        </pc:picChg>
        <pc:cxnChg chg="add">
          <ac:chgData name="Shray Sharma" userId="571c7187-5dd0-4b15-81fd-977c09f2931e" providerId="ADAL" clId="{D1E28F45-A386-41C4-8431-0ED1167955A6}" dt="2021-03-14T17:41:04.778" v="1358" actId="26606"/>
          <ac:cxnSpMkLst>
            <pc:docMk/>
            <pc:sldMk cId="3175168172" sldId="261"/>
            <ac:cxnSpMk id="20" creationId="{2BE880E9-2B86-4CDB-B5B7-308745CDD19D}"/>
          </ac:cxnSpMkLst>
        </pc:cxnChg>
      </pc:sldChg>
      <pc:sldMasterChg chg="del delSldLayout">
        <pc:chgData name="Shray Sharma" userId="571c7187-5dd0-4b15-81fd-977c09f2931e" providerId="ADAL" clId="{D1E28F45-A386-41C4-8431-0ED1167955A6}" dt="2021-03-14T17:11:05.863" v="2" actId="26606"/>
        <pc:sldMasterMkLst>
          <pc:docMk/>
          <pc:sldMasterMk cId="2433263317" sldId="2147483660"/>
        </pc:sldMasterMkLst>
        <pc:sldLayoutChg chg="del">
          <pc:chgData name="Shray Sharma" userId="571c7187-5dd0-4b15-81fd-977c09f2931e" providerId="ADAL" clId="{D1E28F45-A386-41C4-8431-0ED1167955A6}" dt="2021-03-14T17:11:05.863" v="2" actId="26606"/>
          <pc:sldLayoutMkLst>
            <pc:docMk/>
            <pc:sldMasterMk cId="2433263317" sldId="2147483660"/>
            <pc:sldLayoutMk cId="231184179" sldId="2147483661"/>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1288987400" sldId="2147483662"/>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556487428" sldId="2147483663"/>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246864405" sldId="2147483664"/>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675400278" sldId="2147483665"/>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2917403833" sldId="2147483666"/>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3078161443" sldId="2147483667"/>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607500908" sldId="2147483668"/>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2206836398" sldId="2147483669"/>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1324794599" sldId="2147483670"/>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4289775435" sldId="2147483671"/>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2321425923" sldId="2147483672"/>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682694627" sldId="2147483673"/>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3071961440" sldId="2147483674"/>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1006932721" sldId="2147483675"/>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2237333146" sldId="2147483676"/>
          </pc:sldLayoutMkLst>
        </pc:sldLayoutChg>
        <pc:sldLayoutChg chg="del">
          <pc:chgData name="Shray Sharma" userId="571c7187-5dd0-4b15-81fd-977c09f2931e" providerId="ADAL" clId="{D1E28F45-A386-41C4-8431-0ED1167955A6}" dt="2021-03-14T17:11:05.863" v="2" actId="26606"/>
          <pc:sldLayoutMkLst>
            <pc:docMk/>
            <pc:sldMasterMk cId="2433263317" sldId="2147483660"/>
            <pc:sldLayoutMk cId="1977503662" sldId="2147483677"/>
          </pc:sldLayoutMkLst>
        </pc:sldLayoutChg>
      </pc:sldMasterChg>
      <pc:sldMasterChg chg="add addSldLayout">
        <pc:chgData name="Shray Sharma" userId="571c7187-5dd0-4b15-81fd-977c09f2931e" providerId="ADAL" clId="{D1E28F45-A386-41C4-8431-0ED1167955A6}" dt="2021-03-14T17:11:05.863" v="2" actId="26606"/>
        <pc:sldMasterMkLst>
          <pc:docMk/>
          <pc:sldMasterMk cId="3200019772" sldId="2147483701"/>
        </pc:sldMasterMkLst>
        <pc:sldLayoutChg chg="add">
          <pc:chgData name="Shray Sharma" userId="571c7187-5dd0-4b15-81fd-977c09f2931e" providerId="ADAL" clId="{D1E28F45-A386-41C4-8431-0ED1167955A6}" dt="2021-03-14T17:11:05.863" v="2" actId="26606"/>
          <pc:sldLayoutMkLst>
            <pc:docMk/>
            <pc:sldMasterMk cId="3200019772" sldId="2147483701"/>
            <pc:sldLayoutMk cId="3805536501" sldId="2147483690"/>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1719166370" sldId="2147483691"/>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1762185236" sldId="2147483692"/>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1962697710" sldId="2147483693"/>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2083064598" sldId="2147483694"/>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2202307054" sldId="2147483695"/>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3311866274" sldId="2147483696"/>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2258667716" sldId="2147483697"/>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3352169448" sldId="2147483698"/>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2053695804" sldId="2147483699"/>
          </pc:sldLayoutMkLst>
        </pc:sldLayoutChg>
        <pc:sldLayoutChg chg="add">
          <pc:chgData name="Shray Sharma" userId="571c7187-5dd0-4b15-81fd-977c09f2931e" providerId="ADAL" clId="{D1E28F45-A386-41C4-8431-0ED1167955A6}" dt="2021-03-14T17:11:05.863" v="2" actId="26606"/>
          <pc:sldLayoutMkLst>
            <pc:docMk/>
            <pc:sldMasterMk cId="3200019772" sldId="2147483701"/>
            <pc:sldLayoutMk cId="1984818296" sldId="2147483700"/>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D57BDD-E64A-4D27-8978-82FFCA18A12C}" type="datetimeFigureOut">
              <a:rPr lang="en-US" smtClean="0"/>
              <a:t>3/14/2021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643A852-0206-46AC-B0EB-645612933129}"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84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3957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63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44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87246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568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20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70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95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6024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379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41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24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3084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46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6082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57BDD-E64A-4D27-8978-82FFCA18A12C}" type="datetimeFigureOut">
              <a:rPr lang="en-US" smtClean="0"/>
              <a:pPr/>
              <a:t>3/14/2021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9673566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parasoft.com/what-is-artificial-intelligence-in-software-testing/" TargetMode="External"/><Relationship Id="rId2" Type="http://schemas.openxmlformats.org/officeDocument/2006/relationships/hyperlink" Target="https://testsigma.com/blog/can-ai-driven-test-automation-enhance-test-autom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white and grey weave">
            <a:extLst>
              <a:ext uri="{FF2B5EF4-FFF2-40B4-BE49-F238E27FC236}">
                <a16:creationId xmlns:a16="http://schemas.microsoft.com/office/drawing/2014/main" id="{DCA43C77-B66C-449D-BD4A-D0D1592FAFAE}"/>
              </a:ext>
            </a:extLst>
          </p:cNvPr>
          <p:cNvPicPr>
            <a:picLocks noChangeAspect="1"/>
          </p:cNvPicPr>
          <p:nvPr/>
        </p:nvPicPr>
        <p:blipFill rotWithShape="1">
          <a:blip r:embed="rId2">
            <a:alphaModFix amt="50000"/>
          </a:blip>
          <a:srcRect t="9091"/>
          <a:stretch/>
        </p:blipFill>
        <p:spPr>
          <a:xfrm>
            <a:off x="20" y="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 name="Title 1">
            <a:extLst>
              <a:ext uri="{FF2B5EF4-FFF2-40B4-BE49-F238E27FC236}">
                <a16:creationId xmlns:a16="http://schemas.microsoft.com/office/drawing/2014/main" id="{247243F8-B292-452E-9BCB-9E1322E5D7EC}"/>
              </a:ext>
            </a:extLst>
          </p:cNvPr>
          <p:cNvSpPr>
            <a:spLocks noGrp="1"/>
          </p:cNvSpPr>
          <p:nvPr>
            <p:ph type="ctrTitle"/>
          </p:nvPr>
        </p:nvSpPr>
        <p:spPr>
          <a:xfrm>
            <a:off x="2480387" y="1591500"/>
            <a:ext cx="7231225" cy="1995487"/>
          </a:xfrm>
        </p:spPr>
        <p:txBody>
          <a:bodyPr>
            <a:noAutofit/>
          </a:bodyPr>
          <a:lstStyle/>
          <a:p>
            <a:pPr algn="l"/>
            <a:r>
              <a:rPr lang="en-US" dirty="0"/>
              <a:t>Advancements in the field of Automated unit testing</a:t>
            </a:r>
          </a:p>
        </p:txBody>
      </p:sp>
    </p:spTree>
    <p:extLst>
      <p:ext uri="{BB962C8B-B14F-4D97-AF65-F5344CB8AC3E}">
        <p14:creationId xmlns:p14="http://schemas.microsoft.com/office/powerpoint/2010/main" val="80305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E4DC-C909-4EAA-830C-20B6A38D9079}"/>
              </a:ext>
            </a:extLst>
          </p:cNvPr>
          <p:cNvSpPr>
            <a:spLocks noGrp="1"/>
          </p:cNvSpPr>
          <p:nvPr>
            <p:ph type="title"/>
          </p:nvPr>
        </p:nvSpPr>
        <p:spPr/>
        <p:txBody>
          <a:bodyPr/>
          <a:lstStyle/>
          <a:p>
            <a:r>
              <a:rPr lang="en-US" dirty="0"/>
              <a:t>New technologies</a:t>
            </a:r>
          </a:p>
        </p:txBody>
      </p:sp>
      <p:sp>
        <p:nvSpPr>
          <p:cNvPr id="3" name="Content Placeholder 2">
            <a:extLst>
              <a:ext uri="{FF2B5EF4-FFF2-40B4-BE49-F238E27FC236}">
                <a16:creationId xmlns:a16="http://schemas.microsoft.com/office/drawing/2014/main" id="{676A7707-277B-4D99-BA4A-A9EEC88AED01}"/>
              </a:ext>
            </a:extLst>
          </p:cNvPr>
          <p:cNvSpPr>
            <a:spLocks noGrp="1"/>
          </p:cNvSpPr>
          <p:nvPr>
            <p:ph idx="1"/>
          </p:nvPr>
        </p:nvSpPr>
        <p:spPr/>
        <p:txBody>
          <a:bodyPr/>
          <a:lstStyle/>
          <a:p>
            <a:r>
              <a:rPr lang="en-US" dirty="0"/>
              <a:t>The field of automation testing has evolved not just to include testing but also incorporated various other fields.</a:t>
            </a:r>
          </a:p>
          <a:p>
            <a:r>
              <a:rPr lang="en-US" dirty="0"/>
              <a:t>1. AI</a:t>
            </a:r>
          </a:p>
          <a:p>
            <a:r>
              <a:rPr lang="en-US" dirty="0"/>
              <a:t>2. Machine learning</a:t>
            </a:r>
          </a:p>
          <a:p>
            <a:r>
              <a:rPr lang="en-US" dirty="0"/>
              <a:t>3. Deep learning</a:t>
            </a:r>
          </a:p>
        </p:txBody>
      </p:sp>
    </p:spTree>
    <p:extLst>
      <p:ext uri="{BB962C8B-B14F-4D97-AF65-F5344CB8AC3E}">
        <p14:creationId xmlns:p14="http://schemas.microsoft.com/office/powerpoint/2010/main" val="107806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37CF-52E0-4BC8-BA16-427A7EEBD353}"/>
              </a:ext>
            </a:extLst>
          </p:cNvPr>
          <p:cNvSpPr>
            <a:spLocks noGrp="1"/>
          </p:cNvSpPr>
          <p:nvPr>
            <p:ph type="title"/>
          </p:nvPr>
        </p:nvSpPr>
        <p:spPr/>
        <p:txBody>
          <a:bodyPr>
            <a:normAutofit fontScale="90000"/>
          </a:bodyPr>
          <a:lstStyle/>
          <a:p>
            <a:r>
              <a:rPr lang="en-US" dirty="0"/>
              <a:t>How AI/ML enhances test case automation</a:t>
            </a:r>
          </a:p>
        </p:txBody>
      </p:sp>
      <p:sp>
        <p:nvSpPr>
          <p:cNvPr id="3" name="Content Placeholder 2">
            <a:extLst>
              <a:ext uri="{FF2B5EF4-FFF2-40B4-BE49-F238E27FC236}">
                <a16:creationId xmlns:a16="http://schemas.microsoft.com/office/drawing/2014/main" id="{B35DF5B1-9613-471F-81DB-60ABF1647F58}"/>
              </a:ext>
            </a:extLst>
          </p:cNvPr>
          <p:cNvSpPr>
            <a:spLocks noGrp="1"/>
          </p:cNvSpPr>
          <p:nvPr>
            <p:ph idx="1"/>
          </p:nvPr>
        </p:nvSpPr>
        <p:spPr/>
        <p:txBody>
          <a:bodyPr>
            <a:normAutofit fontScale="70000" lnSpcReduction="20000"/>
          </a:bodyPr>
          <a:lstStyle/>
          <a:p>
            <a:pPr lvl="1"/>
            <a:r>
              <a:rPr lang="en-US" dirty="0"/>
              <a:t>AI-powered Visual Validation tools</a:t>
            </a:r>
          </a:p>
          <a:p>
            <a:pPr lvl="2"/>
            <a:r>
              <a:rPr lang="en-US" dirty="0">
                <a:solidFill>
                  <a:srgbClr val="343333"/>
                </a:solidFill>
                <a:latin typeface="Muli_Regular"/>
              </a:rPr>
              <a:t>The key objective of image-based visual validation is to ensure that the UI appears correctly to the user. Which could not be done with older unit test software's. ML-powered visual validation tools help to automate these since ML can recognize patterns.[1]</a:t>
            </a:r>
          </a:p>
          <a:p>
            <a:pPr lvl="1"/>
            <a:r>
              <a:rPr lang="en-US" dirty="0"/>
              <a:t>API testing: </a:t>
            </a:r>
          </a:p>
          <a:p>
            <a:pPr lvl="2"/>
            <a:r>
              <a:rPr lang="en-US" b="0" i="0" dirty="0">
                <a:solidFill>
                  <a:srgbClr val="343333"/>
                </a:solidFill>
                <a:effectLst/>
                <a:latin typeface="Muli_Regular"/>
              </a:rPr>
              <a:t>Machine learning algorithm boil down the testing to just backend which makes it easier </a:t>
            </a:r>
            <a:r>
              <a:rPr lang="en-US" dirty="0">
                <a:solidFill>
                  <a:srgbClr val="343333"/>
                </a:solidFill>
                <a:latin typeface="Muli_Regular"/>
              </a:rPr>
              <a:t>to test any piece of code. [1]</a:t>
            </a:r>
            <a:endParaRPr lang="en-US" dirty="0"/>
          </a:p>
          <a:p>
            <a:pPr lvl="1"/>
            <a:r>
              <a:rPr lang="en-US" dirty="0"/>
              <a:t>Automated running of test cases depending on code change</a:t>
            </a:r>
          </a:p>
          <a:p>
            <a:pPr lvl="2"/>
            <a:r>
              <a:rPr lang="en-US" b="0" i="0" dirty="0">
                <a:solidFill>
                  <a:srgbClr val="343333"/>
                </a:solidFill>
                <a:effectLst/>
                <a:latin typeface="Muli_Regular"/>
              </a:rPr>
              <a:t>AI/ML algorithms have superior analytics capabilities; therefore, you can find out what is the minimum set of test cases you should run to test a small change to the code.</a:t>
            </a:r>
            <a:r>
              <a:rPr lang="en-US" dirty="0">
                <a:solidFill>
                  <a:srgbClr val="343333"/>
                </a:solidFill>
                <a:latin typeface="Muli_Regular"/>
              </a:rPr>
              <a:t> [1]</a:t>
            </a:r>
            <a:endParaRPr lang="en-US" dirty="0"/>
          </a:p>
          <a:p>
            <a:pPr lvl="1"/>
            <a:r>
              <a:rPr lang="en-US" dirty="0"/>
              <a:t>Creating test cases.</a:t>
            </a:r>
          </a:p>
          <a:p>
            <a:pPr lvl="2"/>
            <a:r>
              <a:rPr lang="en-US" b="0" i="0" dirty="0">
                <a:solidFill>
                  <a:srgbClr val="343333"/>
                </a:solidFill>
                <a:effectLst/>
                <a:latin typeface="Muli_Regular"/>
              </a:rPr>
              <a:t>AI/ML algorithms can “read” your application and learn about it. These algorithms build a data set that contains observations about your application, including how its various features should behave given certain conditions.</a:t>
            </a:r>
            <a:r>
              <a:rPr lang="en-US" dirty="0">
                <a:solidFill>
                  <a:srgbClr val="343333"/>
                </a:solidFill>
                <a:latin typeface="Muli_Regular"/>
              </a:rPr>
              <a:t> [1]</a:t>
            </a:r>
            <a:endParaRPr lang="en-US" dirty="0"/>
          </a:p>
          <a:p>
            <a:pPr lvl="1"/>
            <a:endParaRPr lang="en-US" dirty="0"/>
          </a:p>
        </p:txBody>
      </p:sp>
    </p:spTree>
    <p:extLst>
      <p:ext uri="{BB962C8B-B14F-4D97-AF65-F5344CB8AC3E}">
        <p14:creationId xmlns:p14="http://schemas.microsoft.com/office/powerpoint/2010/main" val="189244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F775-1EBA-44BC-A65F-1FC79A7ABD67}"/>
              </a:ext>
            </a:extLst>
          </p:cNvPr>
          <p:cNvSpPr>
            <a:spLocks noGrp="1"/>
          </p:cNvSpPr>
          <p:nvPr>
            <p:ph type="title"/>
          </p:nvPr>
        </p:nvSpPr>
        <p:spPr/>
        <p:txBody>
          <a:bodyPr/>
          <a:lstStyle/>
          <a:p>
            <a:r>
              <a:rPr lang="en-US" dirty="0"/>
              <a:t>Relation to the experiment</a:t>
            </a:r>
          </a:p>
        </p:txBody>
      </p:sp>
      <p:sp>
        <p:nvSpPr>
          <p:cNvPr id="3" name="Content Placeholder 2">
            <a:extLst>
              <a:ext uri="{FF2B5EF4-FFF2-40B4-BE49-F238E27FC236}">
                <a16:creationId xmlns:a16="http://schemas.microsoft.com/office/drawing/2014/main" id="{BABBDB62-6B34-4169-A850-F9E026A3665F}"/>
              </a:ext>
            </a:extLst>
          </p:cNvPr>
          <p:cNvSpPr>
            <a:spLocks noGrp="1"/>
          </p:cNvSpPr>
          <p:nvPr>
            <p:ph idx="1"/>
          </p:nvPr>
        </p:nvSpPr>
        <p:spPr/>
        <p:txBody>
          <a:bodyPr/>
          <a:lstStyle/>
          <a:p>
            <a:r>
              <a:rPr lang="en-US" dirty="0"/>
              <a:t>The application </a:t>
            </a:r>
            <a:r>
              <a:rPr lang="en-US" dirty="0" err="1"/>
              <a:t>Diffblue</a:t>
            </a:r>
            <a:r>
              <a:rPr lang="en-US" dirty="0"/>
              <a:t> was successfully able to perform below tasks which could not be performed in the earlier versions of test automation tools.</a:t>
            </a:r>
          </a:p>
          <a:p>
            <a:pPr lvl="1"/>
            <a:r>
              <a:rPr lang="en-US" dirty="0"/>
              <a:t>Creation of Negative scenarios</a:t>
            </a:r>
          </a:p>
          <a:p>
            <a:pPr lvl="1"/>
            <a:r>
              <a:rPr lang="en-US" dirty="0"/>
              <a:t>Creation of black box scenarios</a:t>
            </a:r>
          </a:p>
          <a:p>
            <a:pPr lvl="1"/>
            <a:r>
              <a:rPr lang="en-US" dirty="0"/>
              <a:t>Creation of white box scenarios.</a:t>
            </a:r>
          </a:p>
        </p:txBody>
      </p:sp>
    </p:spTree>
    <p:extLst>
      <p:ext uri="{BB962C8B-B14F-4D97-AF65-F5344CB8AC3E}">
        <p14:creationId xmlns:p14="http://schemas.microsoft.com/office/powerpoint/2010/main" val="359840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9C16DAE-E548-4705-8460-6DCEC417B972}"/>
              </a:ext>
            </a:extLst>
          </p:cNvPr>
          <p:cNvSpPr>
            <a:spLocks noGrp="1"/>
          </p:cNvSpPr>
          <p:nvPr>
            <p:ph type="title"/>
          </p:nvPr>
        </p:nvSpPr>
        <p:spPr>
          <a:xfrm>
            <a:off x="1295402" y="982132"/>
            <a:ext cx="3660056" cy="1325373"/>
          </a:xfrm>
        </p:spPr>
        <p:txBody>
          <a:bodyPr anchor="b">
            <a:normAutofit/>
          </a:bodyPr>
          <a:lstStyle/>
          <a:p>
            <a:pPr>
              <a:lnSpc>
                <a:spcPct val="90000"/>
              </a:lnSpc>
            </a:pPr>
            <a:r>
              <a:rPr lang="en-US" sz="2800">
                <a:solidFill>
                  <a:srgbClr val="262626"/>
                </a:solidFill>
              </a:rPr>
              <a:t>Comparison between Randoop, evosuite and Diffblue(cover)</a:t>
            </a:r>
          </a:p>
        </p:txBody>
      </p:sp>
      <p:cxnSp>
        <p:nvCxnSpPr>
          <p:cNvPr id="20" name="Straight Connector 19">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8228D51C-52EE-4882-A1FF-4177B318C3C5}"/>
              </a:ext>
            </a:extLst>
          </p:cNvPr>
          <p:cNvSpPr>
            <a:spLocks noGrp="1"/>
          </p:cNvSpPr>
          <p:nvPr>
            <p:ph idx="1"/>
          </p:nvPr>
        </p:nvSpPr>
        <p:spPr>
          <a:xfrm>
            <a:off x="1295401" y="2493774"/>
            <a:ext cx="3660057" cy="3382094"/>
          </a:xfrm>
        </p:spPr>
        <p:txBody>
          <a:bodyPr>
            <a:normAutofit/>
          </a:bodyPr>
          <a:lstStyle/>
          <a:p>
            <a:pPr marL="0" indent="0" algn="ctr">
              <a:buNone/>
            </a:pPr>
            <a:r>
              <a:rPr lang="en-US" sz="1600" dirty="0">
                <a:solidFill>
                  <a:srgbClr val="262626"/>
                </a:solidFill>
              </a:rPr>
              <a:t>The table has been taken from the official website of </a:t>
            </a:r>
            <a:r>
              <a:rPr lang="en-US" sz="1600" dirty="0" err="1">
                <a:solidFill>
                  <a:srgbClr val="262626"/>
                </a:solidFill>
              </a:rPr>
              <a:t>diffblue</a:t>
            </a:r>
            <a:r>
              <a:rPr lang="en-US" sz="1600" dirty="0">
                <a:solidFill>
                  <a:srgbClr val="262626"/>
                </a:solidFill>
              </a:rPr>
              <a:t>(cover) [3].</a:t>
            </a:r>
          </a:p>
          <a:p>
            <a:pPr marL="0" indent="0" algn="ctr">
              <a:buNone/>
            </a:pPr>
            <a:r>
              <a:rPr lang="en-US" sz="1600" dirty="0">
                <a:solidFill>
                  <a:srgbClr val="262626"/>
                </a:solidFill>
              </a:rPr>
              <a:t>Comparing the results achieved by our experiment and the results given on the website we can conclude that our experiment results correspond to the behavior which has been reported on the official website.</a:t>
            </a:r>
          </a:p>
          <a:p>
            <a:pPr marL="0" indent="0" algn="ctr">
              <a:buNone/>
            </a:pPr>
            <a:r>
              <a:rPr lang="en-US" sz="1600" dirty="0">
                <a:solidFill>
                  <a:srgbClr val="262626"/>
                </a:solidFill>
              </a:rPr>
              <a:t>Which is : </a:t>
            </a:r>
            <a:r>
              <a:rPr lang="en-US" sz="1600" b="1" u="sng" dirty="0">
                <a:solidFill>
                  <a:srgbClr val="262626"/>
                </a:solidFill>
              </a:rPr>
              <a:t>“AI based tools not only create a higher number of test cases but also a higher quality of test cases which have a better coverage.”</a:t>
            </a:r>
          </a:p>
        </p:txBody>
      </p:sp>
      <p:pic>
        <p:nvPicPr>
          <p:cNvPr id="5" name="Content Placeholder 4">
            <a:extLst>
              <a:ext uri="{FF2B5EF4-FFF2-40B4-BE49-F238E27FC236}">
                <a16:creationId xmlns:a16="http://schemas.microsoft.com/office/drawing/2014/main" id="{207F40AE-08A1-4513-B9EC-EAA3F0C2CD3E}"/>
              </a:ext>
            </a:extLst>
          </p:cNvPr>
          <p:cNvPicPr>
            <a:picLocks noChangeAspect="1"/>
          </p:cNvPicPr>
          <p:nvPr/>
        </p:nvPicPr>
        <p:blipFill>
          <a:blip r:embed="rId5"/>
          <a:stretch>
            <a:fillRect/>
          </a:stretch>
        </p:blipFill>
        <p:spPr>
          <a:xfrm>
            <a:off x="6232610" y="982131"/>
            <a:ext cx="3841581"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317516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EE5-2AA1-46FA-8390-4C4DD1AAA5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BF075D-C812-4C81-B43A-BD308FAE4C85}"/>
              </a:ext>
            </a:extLst>
          </p:cNvPr>
          <p:cNvSpPr>
            <a:spLocks noGrp="1"/>
          </p:cNvSpPr>
          <p:nvPr>
            <p:ph idx="1"/>
          </p:nvPr>
        </p:nvSpPr>
        <p:spPr/>
        <p:txBody>
          <a:bodyPr/>
          <a:lstStyle/>
          <a:p>
            <a:r>
              <a:rPr lang="en-US" dirty="0">
                <a:solidFill>
                  <a:srgbClr val="343333"/>
                </a:solidFill>
                <a:latin typeface="Muli_Regular"/>
              </a:rPr>
              <a:t>[1] </a:t>
            </a:r>
            <a:r>
              <a:rPr lang="en-US" dirty="0">
                <a:solidFill>
                  <a:srgbClr val="343333"/>
                </a:solidFill>
                <a:latin typeface="Muli_Regular"/>
                <a:hlinkClick r:id="rId2"/>
              </a:rPr>
              <a:t>https://testsigma.com/blog/can-ai-driven-test-automation-enhance-test-automation/</a:t>
            </a:r>
            <a:endParaRPr lang="en-US" dirty="0">
              <a:solidFill>
                <a:srgbClr val="343333"/>
              </a:solidFill>
              <a:latin typeface="Muli_Regular"/>
            </a:endParaRPr>
          </a:p>
          <a:p>
            <a:r>
              <a:rPr lang="en-US" dirty="0">
                <a:solidFill>
                  <a:srgbClr val="343333"/>
                </a:solidFill>
                <a:latin typeface="Muli_Regular"/>
              </a:rPr>
              <a:t>[2] </a:t>
            </a:r>
            <a:r>
              <a:rPr lang="en-US" dirty="0">
                <a:solidFill>
                  <a:srgbClr val="343333"/>
                </a:solidFill>
                <a:latin typeface="Muli_Regular"/>
                <a:hlinkClick r:id="rId3"/>
              </a:rPr>
              <a:t>https://www.parasoft.com/what-is-artificial-intelligence-in-software-testing/</a:t>
            </a:r>
            <a:endParaRPr lang="en-US" dirty="0">
              <a:solidFill>
                <a:srgbClr val="343333"/>
              </a:solidFill>
              <a:latin typeface="Muli_Regular"/>
            </a:endParaRPr>
          </a:p>
          <a:p>
            <a:r>
              <a:rPr lang="en-US" dirty="0">
                <a:solidFill>
                  <a:srgbClr val="343333"/>
                </a:solidFill>
                <a:latin typeface="Muli_Regular"/>
              </a:rPr>
              <a:t>[3] https://www.diffblue.com/blog/java/testing/java-unit-test-generator-comparison-diffblue-cover-vs-evosuite-vs-randoop-vs-squaretest/</a:t>
            </a:r>
            <a:endParaRPr lang="en-US" dirty="0"/>
          </a:p>
        </p:txBody>
      </p:sp>
    </p:spTree>
    <p:extLst>
      <p:ext uri="{BB962C8B-B14F-4D97-AF65-F5344CB8AC3E}">
        <p14:creationId xmlns:p14="http://schemas.microsoft.com/office/powerpoint/2010/main" val="35590320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398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Muli_Regular</vt:lpstr>
      <vt:lpstr>Organic</vt:lpstr>
      <vt:lpstr>Advancements in the field of Automated unit testing</vt:lpstr>
      <vt:lpstr>New technologies</vt:lpstr>
      <vt:lpstr>How AI/ML enhances test case automation</vt:lpstr>
      <vt:lpstr>Relation to the experiment</vt:lpstr>
      <vt:lpstr>Comparison between Randoop, evosuite and Diffblue(cover)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in the field of Automated unit testing</dc:title>
  <dc:creator>Shray Sharma</dc:creator>
  <cp:lastModifiedBy>Shray Sharma</cp:lastModifiedBy>
  <cp:revision>1</cp:revision>
  <dcterms:created xsi:type="dcterms:W3CDTF">2021-03-14T17:10:03Z</dcterms:created>
  <dcterms:modified xsi:type="dcterms:W3CDTF">2021-03-14T17:44:36Z</dcterms:modified>
</cp:coreProperties>
</file>