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6076950" cy="455295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presProps" Target="presProps.xml"/>
  <Relationship Id="rId16" Type="http://schemas.openxmlformats.org/officeDocument/2006/relationships/viewProps" Target="viewProps.xml"/>
  <Relationship Id="rId1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0875978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-638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0-638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1-638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2-63812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-638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-638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-638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-638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6-638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-638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-638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-638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4552950"/>
          <a:chOff x="0" y="0"/>
          <a:chExt cx="6076950" cy="45529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4552950"/>
          <a:chOff x="0" y="0"/>
          <a:chExt cx="6076950" cy="45529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4552950"/>
          <a:chOff x="0" y="0"/>
          <a:chExt cx="6076950" cy="45529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4552950"/>
          <a:chOff x="0" y="0"/>
          <a:chExt cx="6076950" cy="45529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4552950"/>
          <a:chOff x="0" y="0"/>
          <a:chExt cx="6076950" cy="45529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4552950"/>
          <a:chOff x="0" y="0"/>
          <a:chExt cx="6076950" cy="45529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4552950"/>
          <a:chOff x="0" y="0"/>
          <a:chExt cx="6076950" cy="45529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4552950"/>
          <a:chOff x="0" y="0"/>
          <a:chExt cx="6076950" cy="45529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4552950"/>
          <a:chOff x="0" y="0"/>
          <a:chExt cx="6076950" cy="45529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4552950"/>
          <a:chOff x="0" y="0"/>
          <a:chExt cx="6076950" cy="45529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4552950"/>
          <a:chOff x="0" y="0"/>
          <a:chExt cx="6076950" cy="45529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6076950" cy="4552950"/>
          <a:chOff x="0" y="0"/>
          <a:chExt cx="6076950" cy="455295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">
  <a:themeElements>
    <a:clrScheme name="Theme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2024-06-30T10:31:56Z</dcterms:created>
  <dcterms:modified xsi:type="dcterms:W3CDTF">2024-06-30T10:31:56Z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