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8397-5168-D8A2-B0DA-5F652AA19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7AF99-92B2-D8C1-449B-5FAD152C9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205F2-DCFE-BA75-6A66-1D217D36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8400-5D1C-4811-AC8A-3F844548F5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CE1C-A489-808F-6F00-B791B64D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27EC4-3385-74AB-E67D-BCCBEADC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AE82-9FFB-41E9-90A1-750EA7651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75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7199-06BD-5E0D-BDDD-CCD6C4C1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E651A-687B-FFF5-3E1B-13BE13F7B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8969B-F529-0E24-093B-CA21640D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8400-5D1C-4811-AC8A-3F844548F5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25BB9-C036-FADB-0091-A7BCF79B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78F52-C4F1-3CD2-1774-FCE09136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AE82-9FFB-41E9-90A1-750EA7651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2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810B8-52DB-9B3B-2AEB-BD8DF3CA7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833CC-E458-2C9B-E1FC-A56AEE70F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D7647-4AA1-8FF2-EA54-B298514D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8400-5D1C-4811-AC8A-3F844548F5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1D3B-0903-6496-4C64-8E76F452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5477-DABF-6D1C-65E7-1C3C966D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AE82-9FFB-41E9-90A1-750EA7651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3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1CA3-BC5C-851E-5E0E-94F3B616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ABF3-026C-8125-A2FB-F65DF4C3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EFDD-1946-13C9-78B0-785EB003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8400-5D1C-4811-AC8A-3F844548F5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A697-DAF9-C42F-508C-019F909C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FC64-B232-00E8-791F-15AFC7B4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AE82-9FFB-41E9-90A1-750EA7651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3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9A69-596B-2FED-198A-A2D752F0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E85E8-B8BB-BE1B-B9CC-8976417F4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43595-A2E9-A53B-1710-5B8BAF46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8400-5D1C-4811-AC8A-3F844548F5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9BFAD-99A7-0CF3-BADA-B78515F3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5E6D-ED20-BF2E-6568-F437AD60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AE82-9FFB-41E9-90A1-750EA7651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7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50DF-F55B-BEAF-7C58-18CF87FB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366EB-4370-05BD-A28B-EE7EAFF69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484A9-A98A-3902-C864-76555BD23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D1FF8-C56A-9D3D-DE30-663F9072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8400-5D1C-4811-AC8A-3F844548F5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9969E-8525-BB82-4AEB-33CC9D35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2C4E7-C6B5-5B51-0213-1872C16D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AE82-9FFB-41E9-90A1-750EA7651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51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9DAD-8C82-355F-49D2-B2B3A2DD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E4625-EF0C-BFD3-7C93-7C46431C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880FA-823D-55C0-07B8-5F5C2A67C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0B34F-366D-512B-DF4F-99F707CB2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0FF2D-5506-A8C6-EB32-7AC7802C1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6D704-D93C-AF82-1AF1-50160FDD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8400-5D1C-4811-AC8A-3F844548F5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F2A68-B1D8-9B0C-5DE1-FB7596E5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1BC6A-E2ED-7B14-3EE2-F96AF41E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AE82-9FFB-41E9-90A1-750EA7651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81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5C42-7B93-2DB4-2084-22A0D21B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2084-1840-B3CD-574C-DDD95EC9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8400-5D1C-4811-AC8A-3F844548F5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56446-7DB8-1047-55B8-7D30FA17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C5D6D-BFEC-13D1-F308-A2A121E3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AE82-9FFB-41E9-90A1-750EA7651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67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78303-A4EE-2AFB-DB5D-2180899F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8400-5D1C-4811-AC8A-3F844548F5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57AC3-FB29-31A4-C5DD-B977309D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56024-E8C5-A749-77CD-EF91B2F4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AE82-9FFB-41E9-90A1-750EA7651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623F-AFFD-64DB-29F2-9710E803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FB92-8EF3-2754-07E9-D31D90F1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07544-5123-9513-2C37-D0A1913BF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F2792-CECF-B215-61D5-3DF90F56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8400-5D1C-4811-AC8A-3F844548F5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19E4-7B90-6CC3-FEDD-30C0B779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CD710-D74D-9106-FDA3-D3D828AD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AE82-9FFB-41E9-90A1-750EA7651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63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1307-74FB-355E-E37E-67DAD90A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AA8D8-DF13-CF30-FC26-FFE31F568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35D6D-1493-CE39-1EBA-2296144A0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3B315-1B12-FBEF-6559-6BFE1426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8400-5D1C-4811-AC8A-3F844548F5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C09C-C5CC-3B9C-34C4-20D80424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C816E-E1D1-DBD5-8573-A461F497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AE82-9FFB-41E9-90A1-750EA7651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40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1FA2F-0E26-4C90-C95D-4E6C2AE5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744A3-65ED-7117-2AC4-03ADD2BB6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2048D-E908-3467-D1D7-52D3C375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E8400-5D1C-4811-AC8A-3F844548F55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D33F6-E037-A458-66B2-BB987D0A1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E46C-8749-3F72-41A5-28E9D29F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AE82-9FFB-41E9-90A1-750EA7651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17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1CA6-D69A-D206-BAA0-254EDDD29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6872" y="246887"/>
            <a:ext cx="3691128" cy="1059371"/>
          </a:xfrm>
        </p:spPr>
        <p:txBody>
          <a:bodyPr>
            <a:normAutofit/>
          </a:bodyPr>
          <a:lstStyle/>
          <a:p>
            <a:r>
              <a:rPr lang="en-IN" sz="3200" dirty="0"/>
              <a:t>Feature Importance Insight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C3BC124-50A2-0A2C-52B6-D8242E2E1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592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F0DD389-D7CF-F2AF-1C6F-90616F49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536" y="1839308"/>
            <a:ext cx="5998464" cy="4463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Feature Importance Insights: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Product Categories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Minimal impact on stock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Unit Price and Temperature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Significantly influence stock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Hour of Day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Crucial for accurate stock level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Recommendations: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Optimize procurement based on prices and temperature.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Implement time-sensitive inventory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Enhance data collection for precise predictions.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DA4597-E29C-9925-B1B7-45E8F6D4B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03"/>
          <a:stretch/>
        </p:blipFill>
        <p:spPr>
          <a:xfrm>
            <a:off x="1" y="-1"/>
            <a:ext cx="6095999" cy="659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8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Feature Importance Insight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Importance Insight</dc:title>
  <dc:creator>Shivam Sharma</dc:creator>
  <cp:lastModifiedBy>Shivam Sharma</cp:lastModifiedBy>
  <cp:revision>1</cp:revision>
  <dcterms:created xsi:type="dcterms:W3CDTF">2024-04-02T14:24:01Z</dcterms:created>
  <dcterms:modified xsi:type="dcterms:W3CDTF">2024-04-02T14:24:06Z</dcterms:modified>
</cp:coreProperties>
</file>