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8" d="100"/>
          <a:sy n="78" d="100"/>
        </p:scale>
        <p:origin x="-1710" y="14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C8BFA-A635-476D-B7FA-6647D95926D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B21C3-DED8-4C76-AF64-3245F7F9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B21C3-DED8-4C76-AF64-3245F7F94F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14500" y="4165600"/>
            <a:ext cx="4629150" cy="252581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4500" y="6671096"/>
            <a:ext cx="4629150" cy="18288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5156716" y="1676588"/>
            <a:ext cx="3048000" cy="285750"/>
          </a:xfrm>
        </p:spPr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4241152" y="5687573"/>
            <a:ext cx="4876800" cy="28803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85750" y="0"/>
            <a:ext cx="457200" cy="9144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07252" y="0"/>
            <a:ext cx="78498" cy="9144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742950" y="0"/>
            <a:ext cx="136404" cy="9144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855990" y="0"/>
            <a:ext cx="172710" cy="9144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79758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685800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40584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94980" y="0"/>
            <a:ext cx="0" cy="9144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0010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6835392" y="0"/>
            <a:ext cx="0" cy="9144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914400" y="0"/>
            <a:ext cx="57150" cy="9144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4572000"/>
            <a:ext cx="971550" cy="17272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982224" y="6489003"/>
            <a:ext cx="481068" cy="85523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818310" y="7334176"/>
            <a:ext cx="102870" cy="18288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248156" y="7717536"/>
            <a:ext cx="205740" cy="3657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428750" y="5994400"/>
            <a:ext cx="274320" cy="48768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994158" y="6571603"/>
            <a:ext cx="457200" cy="690032"/>
          </a:xfrm>
        </p:spPr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25730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42900" y="2133600"/>
            <a:ext cx="5600700" cy="64983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3860800"/>
            <a:ext cx="4629150" cy="273812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6680200"/>
            <a:ext cx="4629150" cy="18288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5155692" y="1671701"/>
            <a:ext cx="3048000" cy="285750"/>
          </a:xfrm>
        </p:spPr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4241292" y="5683758"/>
            <a:ext cx="4876800" cy="28803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85750" y="0"/>
            <a:ext cx="457200" cy="9144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07252" y="0"/>
            <a:ext cx="78498" cy="9144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742950" y="0"/>
            <a:ext cx="136404" cy="9144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55990" y="0"/>
            <a:ext cx="172710" cy="9144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79758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685800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640584" y="0"/>
            <a:ext cx="0" cy="9144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94980" y="0"/>
            <a:ext cx="0" cy="9144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80010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914400" y="0"/>
            <a:ext cx="57150" cy="9144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457200" y="4572000"/>
            <a:ext cx="971550" cy="172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993528" y="6489003"/>
            <a:ext cx="481068" cy="85523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8310" y="7334176"/>
            <a:ext cx="102870" cy="18288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248156" y="7721600"/>
            <a:ext cx="205740" cy="3657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09280" y="5973184"/>
            <a:ext cx="274320" cy="48768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6823458" y="0"/>
            <a:ext cx="0" cy="9144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05462" y="6571603"/>
            <a:ext cx="457200" cy="690032"/>
          </a:xfrm>
        </p:spPr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42900" y="2133600"/>
            <a:ext cx="274320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202686" y="2133600"/>
            <a:ext cx="274320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5657850" cy="1524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42900" y="3149600"/>
            <a:ext cx="27432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3278981" y="3149600"/>
            <a:ext cx="27432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342900" y="2092960"/>
            <a:ext cx="2743200" cy="8778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3257550" y="2092960"/>
            <a:ext cx="2743200" cy="8778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572250" y="0"/>
            <a:ext cx="0" cy="9144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88658" y="4400550"/>
            <a:ext cx="8412480" cy="3429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09210" y="365760"/>
            <a:ext cx="1145286" cy="664464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686300" y="0"/>
            <a:ext cx="0" cy="9144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644222" y="0"/>
            <a:ext cx="0" cy="9144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743700" y="0"/>
            <a:ext cx="0" cy="9144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0"/>
            <a:ext cx="228600" cy="9144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668655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117336" y="7620000"/>
            <a:ext cx="411480" cy="731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228600" y="365760"/>
            <a:ext cx="4229100" cy="843686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572250" y="0"/>
            <a:ext cx="0" cy="9144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6117336" y="7620000"/>
            <a:ext cx="411480" cy="731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2370" y="4400550"/>
            <a:ext cx="8412480" cy="3429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629150" cy="9144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349" y="353060"/>
            <a:ext cx="1143000" cy="6608064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74370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6629400" y="0"/>
            <a:ext cx="228600" cy="9144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68655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4686300" y="0"/>
            <a:ext cx="0" cy="9144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4644222" y="0"/>
            <a:ext cx="0" cy="9144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6572250" y="0"/>
            <a:ext cx="0" cy="9144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600700" cy="6498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5105400" y="1554482"/>
            <a:ext cx="268224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CD7616-A36C-44D0-A972-29E27FDFD52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4309190" y="5089667"/>
            <a:ext cx="4267200" cy="27432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" y="0"/>
            <a:ext cx="0" cy="9144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743700" y="0"/>
            <a:ext cx="0" cy="9144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0"/>
            <a:ext cx="228600" cy="9144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686550" y="0"/>
            <a:ext cx="0" cy="9144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6117336" y="7620000"/>
            <a:ext cx="411480" cy="731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762" y="7645400"/>
            <a:ext cx="457200" cy="694944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D50E4D-44A2-4A38-AB77-E295B1F9D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" y="381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63246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              </a:t>
            </a:r>
            <a:r>
              <a:rPr lang="en-US" b="1" dirty="0" smtClean="0"/>
              <a:t>    </a:t>
            </a:r>
            <a:r>
              <a:rPr lang="en-US" b="1" dirty="0" smtClean="0">
                <a:latin typeface="Cambria" pitchFamily="18" charset="0"/>
              </a:rPr>
              <a:t>Bachelors </a:t>
            </a:r>
            <a:r>
              <a:rPr lang="en-US" b="1" dirty="0">
                <a:latin typeface="Cambria" pitchFamily="18" charset="0"/>
              </a:rPr>
              <a:t>of Computer Application </a:t>
            </a:r>
            <a:endParaRPr lang="en-US" dirty="0">
              <a:latin typeface="Cambria" pitchFamily="18" charset="0"/>
            </a:endParaRP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 smtClean="0">
                <a:latin typeface="Cambria" pitchFamily="18" charset="0"/>
              </a:rPr>
              <a:t>                </a:t>
            </a:r>
            <a:r>
              <a:rPr lang="en-US" b="1" dirty="0">
                <a:latin typeface="Cambria" pitchFamily="18" charset="0"/>
              </a:rPr>
              <a:t>Year   </a:t>
            </a:r>
            <a:r>
              <a:rPr lang="en-US" dirty="0">
                <a:latin typeface="Cambria" pitchFamily="18" charset="0"/>
              </a:rPr>
              <a:t>2018-2019                  </a:t>
            </a:r>
          </a:p>
          <a:p>
            <a:r>
              <a:rPr lang="en-US" dirty="0">
                <a:latin typeface="Cambria" pitchFamily="18" charset="0"/>
              </a:rPr>
              <a:t> </a:t>
            </a:r>
          </a:p>
          <a:p>
            <a:r>
              <a:rPr lang="en-US" b="1" dirty="0">
                <a:latin typeface="Cambria" pitchFamily="18" charset="0"/>
              </a:rPr>
              <a:t>  SUBMITTED </a:t>
            </a:r>
            <a:r>
              <a:rPr lang="en-US" b="1" dirty="0" smtClean="0">
                <a:latin typeface="Cambria" pitchFamily="18" charset="0"/>
              </a:rPr>
              <a:t>TO                        </a:t>
            </a:r>
            <a:r>
              <a:rPr lang="en-US" b="1" dirty="0" smtClean="0">
                <a:latin typeface="Cambria" pitchFamily="18" charset="0"/>
              </a:rPr>
              <a:t>               SUBMITTED </a:t>
            </a:r>
            <a:r>
              <a:rPr lang="en-US" b="1" dirty="0">
                <a:latin typeface="Cambria" pitchFamily="18" charset="0"/>
              </a:rPr>
              <a:t>BY           </a:t>
            </a:r>
            <a:r>
              <a:rPr lang="en-US" b="1" dirty="0" smtClean="0">
                <a:latin typeface="Cambria" pitchFamily="18" charset="0"/>
              </a:rPr>
              <a:t>           </a:t>
            </a:r>
            <a:r>
              <a:rPr lang="en-US" b="1" i="1" dirty="0" smtClean="0">
                <a:latin typeface="Cambria" pitchFamily="18" charset="0"/>
              </a:rPr>
              <a:t>Mr</a:t>
            </a:r>
            <a:r>
              <a:rPr lang="en-US" b="1" i="1" dirty="0">
                <a:latin typeface="Cambria" pitchFamily="18" charset="0"/>
              </a:rPr>
              <a:t>. Ashutosh Srivastava 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</a:rPr>
              <a:t>    </a:t>
            </a:r>
            <a:r>
              <a:rPr lang="en-US" b="1" dirty="0" smtClean="0">
                <a:latin typeface="Cambria" pitchFamily="18" charset="0"/>
              </a:rPr>
              <a:t>    </a:t>
            </a:r>
            <a:r>
              <a:rPr lang="en-US" b="1" i="1" dirty="0" smtClean="0">
                <a:latin typeface="Cambria" pitchFamily="18" charset="0"/>
              </a:rPr>
              <a:t>Shubham </a:t>
            </a:r>
            <a:r>
              <a:rPr lang="en-US" b="1" i="1" dirty="0">
                <a:latin typeface="Cambria" pitchFamily="18" charset="0"/>
              </a:rPr>
              <a:t>Kumar Prajapati</a:t>
            </a:r>
            <a:endParaRPr lang="en-US" dirty="0">
              <a:latin typeface="Cambria" pitchFamily="18" charset="0"/>
            </a:endParaRPr>
          </a:p>
          <a:p>
            <a:r>
              <a:rPr lang="en-US" b="1" i="1" dirty="0">
                <a:latin typeface="Cambria" pitchFamily="18" charset="0"/>
              </a:rPr>
              <a:t>          </a:t>
            </a:r>
            <a:r>
              <a:rPr lang="en-US" b="1" i="1" dirty="0" smtClean="0">
                <a:latin typeface="Cambria" pitchFamily="18" charset="0"/>
              </a:rPr>
              <a:t>		</a:t>
            </a:r>
            <a:r>
              <a:rPr lang="en-US" b="1" i="1" dirty="0" smtClean="0">
                <a:latin typeface="Cambria" pitchFamily="18" charset="0"/>
              </a:rPr>
              <a:t> 	            </a:t>
            </a:r>
            <a:r>
              <a:rPr lang="en-US" b="1" i="1" dirty="0" smtClean="0">
                <a:latin typeface="Cambria" pitchFamily="18" charset="0"/>
              </a:rPr>
              <a:t>BCA </a:t>
            </a:r>
            <a:r>
              <a:rPr lang="en-US" b="1" i="1" dirty="0">
                <a:latin typeface="Cambria" pitchFamily="18" charset="0"/>
              </a:rPr>
              <a:t>- </a:t>
            </a:r>
            <a:r>
              <a:rPr lang="en-US" b="1" i="1" dirty="0" smtClean="0">
                <a:latin typeface="Cambria" pitchFamily="18" charset="0"/>
              </a:rPr>
              <a:t>1817407104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953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"/>
                <a:ea typeface="Times New Roman"/>
                <a:cs typeface="Times New Roman"/>
              </a:rPr>
              <a:t>Major </a:t>
            </a:r>
            <a:r>
              <a:rPr lang="en-IN" sz="2800" dirty="0" smtClean="0">
                <a:latin typeface="Cambria"/>
                <a:ea typeface="Times New Roman"/>
                <a:cs typeface="Times New Roman"/>
              </a:rPr>
              <a:t>Project Documentation</a:t>
            </a:r>
            <a:endParaRPr lang="en-US" sz="2800" dirty="0" smtClean="0">
              <a:latin typeface="Calibri"/>
              <a:ea typeface="Times New Roman"/>
              <a:cs typeface="Times New Roman"/>
            </a:endParaRPr>
          </a:p>
          <a:p>
            <a:r>
              <a:rPr lang="en-GB" sz="2800" dirty="0" smtClean="0">
                <a:solidFill>
                  <a:srgbClr val="000000"/>
                </a:solidFill>
                <a:latin typeface="Cambria"/>
                <a:ea typeface="Times New Roman"/>
                <a:cs typeface="Times New Roman"/>
              </a:rPr>
              <a:t>“RAILWAY </a:t>
            </a:r>
            <a:r>
              <a:rPr lang="en-GB" sz="2800" dirty="0" smtClean="0">
                <a:solidFill>
                  <a:srgbClr val="000000"/>
                </a:solidFill>
                <a:latin typeface="Cambria"/>
                <a:ea typeface="Times New Roman"/>
                <a:cs typeface="Times New Roman"/>
              </a:rPr>
              <a:t>RESERVATION SYSTEM”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9600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905000"/>
            <a:ext cx="40957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6</cp:revision>
  <dcterms:created xsi:type="dcterms:W3CDTF">2018-11-14T16:01:22Z</dcterms:created>
  <dcterms:modified xsi:type="dcterms:W3CDTF">2019-03-31T15:01:20Z</dcterms:modified>
</cp:coreProperties>
</file>