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867088-C7B2-415F-BBF2-1B5C8912B06F}" type="doc">
      <dgm:prSet loTypeId="urn:microsoft.com/office/officeart/2005/8/layout/hierarchy1" loCatId="hierarchy" qsTypeId="urn:microsoft.com/office/officeart/2005/8/quickstyle/simple1" qsCatId="simple" csTypeId="urn:microsoft.com/office/officeart/2018/5/colors/Iconchunking_neutralbg_colorful1" csCatId="colorful" phldr="1"/>
      <dgm:spPr/>
      <dgm:t>
        <a:bodyPr/>
        <a:lstStyle/>
        <a:p>
          <a:endParaRPr lang="en-US"/>
        </a:p>
      </dgm:t>
    </dgm:pt>
    <dgm:pt modelId="{92F7B916-C7D4-415E-97C9-701BB8710795}">
      <dgm:prSet/>
      <dgm:spPr/>
      <dgm:t>
        <a:bodyPr/>
        <a:lstStyle/>
        <a:p>
          <a:pPr>
            <a:lnSpc>
              <a:spcPct val="100000"/>
            </a:lnSpc>
          </a:pPr>
          <a:r>
            <a:rPr lang="en-IN"/>
            <a:t>HTML</a:t>
          </a:r>
          <a:endParaRPr lang="en-US"/>
        </a:p>
      </dgm:t>
    </dgm:pt>
    <dgm:pt modelId="{A07378FF-CBF3-45A3-82C4-4CCF777A7FE0}" type="parTrans" cxnId="{AB32BFE8-63A4-408B-86D3-6F6AB8344FF4}">
      <dgm:prSet/>
      <dgm:spPr/>
      <dgm:t>
        <a:bodyPr/>
        <a:lstStyle/>
        <a:p>
          <a:endParaRPr lang="en-US"/>
        </a:p>
      </dgm:t>
    </dgm:pt>
    <dgm:pt modelId="{344F536C-DC19-4003-8715-CB5018427586}" type="sibTrans" cxnId="{AB32BFE8-63A4-408B-86D3-6F6AB8344FF4}">
      <dgm:prSet/>
      <dgm:spPr/>
      <dgm:t>
        <a:bodyPr/>
        <a:lstStyle/>
        <a:p>
          <a:endParaRPr lang="en-US"/>
        </a:p>
      </dgm:t>
    </dgm:pt>
    <dgm:pt modelId="{66B5838B-8D81-4E4C-9DE4-5C010C7E1160}">
      <dgm:prSet/>
      <dgm:spPr/>
      <dgm:t>
        <a:bodyPr/>
        <a:lstStyle/>
        <a:p>
          <a:pPr>
            <a:lnSpc>
              <a:spcPct val="100000"/>
            </a:lnSpc>
          </a:pPr>
          <a:r>
            <a:rPr lang="en-IN"/>
            <a:t>Bootstrap</a:t>
          </a:r>
          <a:endParaRPr lang="en-US"/>
        </a:p>
      </dgm:t>
    </dgm:pt>
    <dgm:pt modelId="{58E09AF1-C405-4B1C-A7A9-F48E973B1FDA}" type="parTrans" cxnId="{01647346-9D11-4C12-A935-90B0BAB03DE7}">
      <dgm:prSet/>
      <dgm:spPr/>
      <dgm:t>
        <a:bodyPr/>
        <a:lstStyle/>
        <a:p>
          <a:endParaRPr lang="en-US"/>
        </a:p>
      </dgm:t>
    </dgm:pt>
    <dgm:pt modelId="{9EAB3C84-9D8E-4D52-8A1F-C4D0B86B45CE}" type="sibTrans" cxnId="{01647346-9D11-4C12-A935-90B0BAB03DE7}">
      <dgm:prSet/>
      <dgm:spPr/>
      <dgm:t>
        <a:bodyPr/>
        <a:lstStyle/>
        <a:p>
          <a:endParaRPr lang="en-US"/>
        </a:p>
      </dgm:t>
    </dgm:pt>
    <dgm:pt modelId="{755FC91B-88A7-4C96-B40E-19FC4A96714D}">
      <dgm:prSet/>
      <dgm:spPr/>
      <dgm:t>
        <a:bodyPr/>
        <a:lstStyle/>
        <a:p>
          <a:pPr>
            <a:lnSpc>
              <a:spcPct val="100000"/>
            </a:lnSpc>
          </a:pPr>
          <a:r>
            <a:rPr lang="en-IN"/>
            <a:t>Node js</a:t>
          </a:r>
          <a:endParaRPr lang="en-US"/>
        </a:p>
      </dgm:t>
    </dgm:pt>
    <dgm:pt modelId="{4563B1C8-22F4-4DF3-90EF-FBAD4618B5A0}" type="parTrans" cxnId="{8FD2AD74-05F6-418A-9ED4-7B4F8174DA4D}">
      <dgm:prSet/>
      <dgm:spPr/>
      <dgm:t>
        <a:bodyPr/>
        <a:lstStyle/>
        <a:p>
          <a:endParaRPr lang="en-US"/>
        </a:p>
      </dgm:t>
    </dgm:pt>
    <dgm:pt modelId="{07739B51-068E-4D78-BB25-ADD0BFF01928}" type="sibTrans" cxnId="{8FD2AD74-05F6-418A-9ED4-7B4F8174DA4D}">
      <dgm:prSet/>
      <dgm:spPr/>
      <dgm:t>
        <a:bodyPr/>
        <a:lstStyle/>
        <a:p>
          <a:endParaRPr lang="en-US"/>
        </a:p>
      </dgm:t>
    </dgm:pt>
    <dgm:pt modelId="{9ADA30DE-E420-4C47-91DA-832180AF1606}">
      <dgm:prSet/>
      <dgm:spPr/>
      <dgm:t>
        <a:bodyPr/>
        <a:lstStyle/>
        <a:p>
          <a:pPr>
            <a:lnSpc>
              <a:spcPct val="100000"/>
            </a:lnSpc>
          </a:pPr>
          <a:r>
            <a:rPr lang="en-IN"/>
            <a:t>React</a:t>
          </a:r>
          <a:endParaRPr lang="en-US"/>
        </a:p>
      </dgm:t>
    </dgm:pt>
    <dgm:pt modelId="{14048BF4-6D81-4C3E-AAA8-F4EC244FD47A}" type="parTrans" cxnId="{B46B007A-DEE8-48B6-A35F-0024FFA6C988}">
      <dgm:prSet/>
      <dgm:spPr/>
      <dgm:t>
        <a:bodyPr/>
        <a:lstStyle/>
        <a:p>
          <a:endParaRPr lang="en-US"/>
        </a:p>
      </dgm:t>
    </dgm:pt>
    <dgm:pt modelId="{68AC20DA-A066-4328-8F4A-FB96BE7FDE69}" type="sibTrans" cxnId="{B46B007A-DEE8-48B6-A35F-0024FFA6C988}">
      <dgm:prSet/>
      <dgm:spPr/>
      <dgm:t>
        <a:bodyPr/>
        <a:lstStyle/>
        <a:p>
          <a:endParaRPr lang="en-US"/>
        </a:p>
      </dgm:t>
    </dgm:pt>
    <dgm:pt modelId="{51766A1D-43A1-44EF-9E2D-B7C32F2708A0}">
      <dgm:prSet/>
      <dgm:spPr/>
      <dgm:t>
        <a:bodyPr/>
        <a:lstStyle/>
        <a:p>
          <a:pPr>
            <a:lnSpc>
              <a:spcPct val="100000"/>
            </a:lnSpc>
          </a:pPr>
          <a:r>
            <a:rPr lang="en-IN"/>
            <a:t>API</a:t>
          </a:r>
          <a:endParaRPr lang="en-US"/>
        </a:p>
      </dgm:t>
    </dgm:pt>
    <dgm:pt modelId="{767E330A-9D1B-4B97-B89E-F228E898E42E}" type="parTrans" cxnId="{D3728E3E-4784-48F3-B2D3-8845A1EACE8E}">
      <dgm:prSet/>
      <dgm:spPr/>
      <dgm:t>
        <a:bodyPr/>
        <a:lstStyle/>
        <a:p>
          <a:endParaRPr lang="en-US"/>
        </a:p>
      </dgm:t>
    </dgm:pt>
    <dgm:pt modelId="{7A52A2F3-7920-49B9-A987-118C8110095E}" type="sibTrans" cxnId="{D3728E3E-4784-48F3-B2D3-8845A1EACE8E}">
      <dgm:prSet/>
      <dgm:spPr/>
      <dgm:t>
        <a:bodyPr/>
        <a:lstStyle/>
        <a:p>
          <a:endParaRPr lang="en-US"/>
        </a:p>
      </dgm:t>
    </dgm:pt>
    <dgm:pt modelId="{A1B78445-D273-4414-A559-D35CDD4433BF}" type="pres">
      <dgm:prSet presAssocID="{5E867088-C7B2-415F-BBF2-1B5C8912B06F}" presName="hierChild1" presStyleCnt="0">
        <dgm:presLayoutVars>
          <dgm:chPref val="1"/>
          <dgm:dir/>
          <dgm:animOne val="branch"/>
          <dgm:animLvl val="lvl"/>
          <dgm:resizeHandles/>
        </dgm:presLayoutVars>
      </dgm:prSet>
      <dgm:spPr/>
    </dgm:pt>
    <dgm:pt modelId="{5F6A1195-49CC-4B55-9774-DE158D6A9A56}" type="pres">
      <dgm:prSet presAssocID="{92F7B916-C7D4-415E-97C9-701BB8710795}" presName="hierRoot1" presStyleCnt="0"/>
      <dgm:spPr/>
    </dgm:pt>
    <dgm:pt modelId="{54B7699F-CDB6-4380-ABB1-F8D7CE759A85}" type="pres">
      <dgm:prSet presAssocID="{92F7B916-C7D4-415E-97C9-701BB8710795}" presName="composite" presStyleCnt="0"/>
      <dgm:spPr/>
    </dgm:pt>
    <dgm:pt modelId="{6E4E7336-1289-4B02-AF1D-C1BBBD6F682F}" type="pres">
      <dgm:prSet presAssocID="{92F7B916-C7D4-415E-97C9-701BB8710795}" presName="background" presStyleLbl="node0" presStyleIdx="0" presStyleCnt="5"/>
      <dgm:spPr/>
    </dgm:pt>
    <dgm:pt modelId="{80464104-1040-4F15-9D74-D17E0985F0A4}" type="pres">
      <dgm:prSet presAssocID="{92F7B916-C7D4-415E-97C9-701BB8710795}" presName="text" presStyleLbl="fgAcc0" presStyleIdx="0" presStyleCnt="5">
        <dgm:presLayoutVars>
          <dgm:chPref val="3"/>
        </dgm:presLayoutVars>
      </dgm:prSet>
      <dgm:spPr/>
    </dgm:pt>
    <dgm:pt modelId="{F079BAEC-B013-4A5B-A692-9EB1879A7A95}" type="pres">
      <dgm:prSet presAssocID="{92F7B916-C7D4-415E-97C9-701BB8710795}" presName="hierChild2" presStyleCnt="0"/>
      <dgm:spPr/>
    </dgm:pt>
    <dgm:pt modelId="{4AF6690F-0BFF-4323-95F4-599021859DBC}" type="pres">
      <dgm:prSet presAssocID="{66B5838B-8D81-4E4C-9DE4-5C010C7E1160}" presName="hierRoot1" presStyleCnt="0"/>
      <dgm:spPr/>
    </dgm:pt>
    <dgm:pt modelId="{998D2E61-0501-43B4-9811-253DA1133194}" type="pres">
      <dgm:prSet presAssocID="{66B5838B-8D81-4E4C-9DE4-5C010C7E1160}" presName="composite" presStyleCnt="0"/>
      <dgm:spPr/>
    </dgm:pt>
    <dgm:pt modelId="{015CE38C-8858-4F2C-99F7-1D78FF0DCC44}" type="pres">
      <dgm:prSet presAssocID="{66B5838B-8D81-4E4C-9DE4-5C010C7E1160}" presName="background" presStyleLbl="node0" presStyleIdx="1" presStyleCnt="5"/>
      <dgm:spPr/>
    </dgm:pt>
    <dgm:pt modelId="{3BCF858E-CD74-4B7F-A912-BC01CBA15F0F}" type="pres">
      <dgm:prSet presAssocID="{66B5838B-8D81-4E4C-9DE4-5C010C7E1160}" presName="text" presStyleLbl="fgAcc0" presStyleIdx="1" presStyleCnt="5">
        <dgm:presLayoutVars>
          <dgm:chPref val="3"/>
        </dgm:presLayoutVars>
      </dgm:prSet>
      <dgm:spPr/>
    </dgm:pt>
    <dgm:pt modelId="{98785527-1282-4A02-8EFE-720F139E8A70}" type="pres">
      <dgm:prSet presAssocID="{66B5838B-8D81-4E4C-9DE4-5C010C7E1160}" presName="hierChild2" presStyleCnt="0"/>
      <dgm:spPr/>
    </dgm:pt>
    <dgm:pt modelId="{AFF323F6-3E42-4AFE-BEED-1FFB63DD7F5A}" type="pres">
      <dgm:prSet presAssocID="{755FC91B-88A7-4C96-B40E-19FC4A96714D}" presName="hierRoot1" presStyleCnt="0"/>
      <dgm:spPr/>
    </dgm:pt>
    <dgm:pt modelId="{AA8B44AF-62E2-482B-B3FC-7FB746293A75}" type="pres">
      <dgm:prSet presAssocID="{755FC91B-88A7-4C96-B40E-19FC4A96714D}" presName="composite" presStyleCnt="0"/>
      <dgm:spPr/>
    </dgm:pt>
    <dgm:pt modelId="{F8538592-6746-4C4B-94F2-6F78C027A106}" type="pres">
      <dgm:prSet presAssocID="{755FC91B-88A7-4C96-B40E-19FC4A96714D}" presName="background" presStyleLbl="node0" presStyleIdx="2" presStyleCnt="5"/>
      <dgm:spPr/>
    </dgm:pt>
    <dgm:pt modelId="{BC12AAEC-9AF7-4447-AE3D-FB654DA30E80}" type="pres">
      <dgm:prSet presAssocID="{755FC91B-88A7-4C96-B40E-19FC4A96714D}" presName="text" presStyleLbl="fgAcc0" presStyleIdx="2" presStyleCnt="5">
        <dgm:presLayoutVars>
          <dgm:chPref val="3"/>
        </dgm:presLayoutVars>
      </dgm:prSet>
      <dgm:spPr/>
    </dgm:pt>
    <dgm:pt modelId="{A418733D-1129-4312-AA99-2750D6345652}" type="pres">
      <dgm:prSet presAssocID="{755FC91B-88A7-4C96-B40E-19FC4A96714D}" presName="hierChild2" presStyleCnt="0"/>
      <dgm:spPr/>
    </dgm:pt>
    <dgm:pt modelId="{638B6A6C-9A76-4D9D-8C5B-BBD084BFD7E5}" type="pres">
      <dgm:prSet presAssocID="{9ADA30DE-E420-4C47-91DA-832180AF1606}" presName="hierRoot1" presStyleCnt="0"/>
      <dgm:spPr/>
    </dgm:pt>
    <dgm:pt modelId="{4D21D60B-5835-4820-A04A-97FD88F94060}" type="pres">
      <dgm:prSet presAssocID="{9ADA30DE-E420-4C47-91DA-832180AF1606}" presName="composite" presStyleCnt="0"/>
      <dgm:spPr/>
    </dgm:pt>
    <dgm:pt modelId="{5CAAE894-2002-4A31-BE62-43B09BF25004}" type="pres">
      <dgm:prSet presAssocID="{9ADA30DE-E420-4C47-91DA-832180AF1606}" presName="background" presStyleLbl="node0" presStyleIdx="3" presStyleCnt="5"/>
      <dgm:spPr/>
    </dgm:pt>
    <dgm:pt modelId="{C1A2E8E5-FC12-4754-A0C1-6D8E97864128}" type="pres">
      <dgm:prSet presAssocID="{9ADA30DE-E420-4C47-91DA-832180AF1606}" presName="text" presStyleLbl="fgAcc0" presStyleIdx="3" presStyleCnt="5">
        <dgm:presLayoutVars>
          <dgm:chPref val="3"/>
        </dgm:presLayoutVars>
      </dgm:prSet>
      <dgm:spPr/>
    </dgm:pt>
    <dgm:pt modelId="{265A01EB-A5EA-4A9A-8F44-FF6B99177EC8}" type="pres">
      <dgm:prSet presAssocID="{9ADA30DE-E420-4C47-91DA-832180AF1606}" presName="hierChild2" presStyleCnt="0"/>
      <dgm:spPr/>
    </dgm:pt>
    <dgm:pt modelId="{7EA97288-257C-42DE-AF6F-8E488F4B40A3}" type="pres">
      <dgm:prSet presAssocID="{51766A1D-43A1-44EF-9E2D-B7C32F2708A0}" presName="hierRoot1" presStyleCnt="0"/>
      <dgm:spPr/>
    </dgm:pt>
    <dgm:pt modelId="{AF173E2C-F842-4CB5-B0FC-AFECD7A40202}" type="pres">
      <dgm:prSet presAssocID="{51766A1D-43A1-44EF-9E2D-B7C32F2708A0}" presName="composite" presStyleCnt="0"/>
      <dgm:spPr/>
    </dgm:pt>
    <dgm:pt modelId="{FB8ADE91-CA5F-4F12-A14E-7F4C2C3AE404}" type="pres">
      <dgm:prSet presAssocID="{51766A1D-43A1-44EF-9E2D-B7C32F2708A0}" presName="background" presStyleLbl="node0" presStyleIdx="4" presStyleCnt="5"/>
      <dgm:spPr/>
    </dgm:pt>
    <dgm:pt modelId="{B32F4529-947C-4DC1-B4CC-6EB01DE451E2}" type="pres">
      <dgm:prSet presAssocID="{51766A1D-43A1-44EF-9E2D-B7C32F2708A0}" presName="text" presStyleLbl="fgAcc0" presStyleIdx="4" presStyleCnt="5">
        <dgm:presLayoutVars>
          <dgm:chPref val="3"/>
        </dgm:presLayoutVars>
      </dgm:prSet>
      <dgm:spPr/>
    </dgm:pt>
    <dgm:pt modelId="{50B9D493-74E5-470A-BDE0-348C8335BA82}" type="pres">
      <dgm:prSet presAssocID="{51766A1D-43A1-44EF-9E2D-B7C32F2708A0}" presName="hierChild2" presStyleCnt="0"/>
      <dgm:spPr/>
    </dgm:pt>
  </dgm:ptLst>
  <dgm:cxnLst>
    <dgm:cxn modelId="{74B82C22-76CA-44E0-BC95-C477DA235413}" type="presOf" srcId="{51766A1D-43A1-44EF-9E2D-B7C32F2708A0}" destId="{B32F4529-947C-4DC1-B4CC-6EB01DE451E2}" srcOrd="0" destOrd="0" presId="urn:microsoft.com/office/officeart/2005/8/layout/hierarchy1"/>
    <dgm:cxn modelId="{D3728E3E-4784-48F3-B2D3-8845A1EACE8E}" srcId="{5E867088-C7B2-415F-BBF2-1B5C8912B06F}" destId="{51766A1D-43A1-44EF-9E2D-B7C32F2708A0}" srcOrd="4" destOrd="0" parTransId="{767E330A-9D1B-4B97-B89E-F228E898E42E}" sibTransId="{7A52A2F3-7920-49B9-A987-118C8110095E}"/>
    <dgm:cxn modelId="{818AC365-D51F-4630-B052-19D65BDE69D2}" type="presOf" srcId="{755FC91B-88A7-4C96-B40E-19FC4A96714D}" destId="{BC12AAEC-9AF7-4447-AE3D-FB654DA30E80}" srcOrd="0" destOrd="0" presId="urn:microsoft.com/office/officeart/2005/8/layout/hierarchy1"/>
    <dgm:cxn modelId="{01647346-9D11-4C12-A935-90B0BAB03DE7}" srcId="{5E867088-C7B2-415F-BBF2-1B5C8912B06F}" destId="{66B5838B-8D81-4E4C-9DE4-5C010C7E1160}" srcOrd="1" destOrd="0" parTransId="{58E09AF1-C405-4B1C-A7A9-F48E973B1FDA}" sibTransId="{9EAB3C84-9D8E-4D52-8A1F-C4D0B86B45CE}"/>
    <dgm:cxn modelId="{8FD2AD74-05F6-418A-9ED4-7B4F8174DA4D}" srcId="{5E867088-C7B2-415F-BBF2-1B5C8912B06F}" destId="{755FC91B-88A7-4C96-B40E-19FC4A96714D}" srcOrd="2" destOrd="0" parTransId="{4563B1C8-22F4-4DF3-90EF-FBAD4618B5A0}" sibTransId="{07739B51-068E-4D78-BB25-ADD0BFF01928}"/>
    <dgm:cxn modelId="{B46B007A-DEE8-48B6-A35F-0024FFA6C988}" srcId="{5E867088-C7B2-415F-BBF2-1B5C8912B06F}" destId="{9ADA30DE-E420-4C47-91DA-832180AF1606}" srcOrd="3" destOrd="0" parTransId="{14048BF4-6D81-4C3E-AAA8-F4EC244FD47A}" sibTransId="{68AC20DA-A066-4328-8F4A-FB96BE7FDE69}"/>
    <dgm:cxn modelId="{B651849A-00D9-450E-8791-F6ADC7CDBF5C}" type="presOf" srcId="{5E867088-C7B2-415F-BBF2-1B5C8912B06F}" destId="{A1B78445-D273-4414-A559-D35CDD4433BF}" srcOrd="0" destOrd="0" presId="urn:microsoft.com/office/officeart/2005/8/layout/hierarchy1"/>
    <dgm:cxn modelId="{B6E2A99B-D936-4A2A-9655-CC9CA9CC257F}" type="presOf" srcId="{66B5838B-8D81-4E4C-9DE4-5C010C7E1160}" destId="{3BCF858E-CD74-4B7F-A912-BC01CBA15F0F}" srcOrd="0" destOrd="0" presId="urn:microsoft.com/office/officeart/2005/8/layout/hierarchy1"/>
    <dgm:cxn modelId="{8FBEA99C-E51D-4A9F-9147-A217204DFA42}" type="presOf" srcId="{92F7B916-C7D4-415E-97C9-701BB8710795}" destId="{80464104-1040-4F15-9D74-D17E0985F0A4}" srcOrd="0" destOrd="0" presId="urn:microsoft.com/office/officeart/2005/8/layout/hierarchy1"/>
    <dgm:cxn modelId="{AB32BFE8-63A4-408B-86D3-6F6AB8344FF4}" srcId="{5E867088-C7B2-415F-BBF2-1B5C8912B06F}" destId="{92F7B916-C7D4-415E-97C9-701BB8710795}" srcOrd="0" destOrd="0" parTransId="{A07378FF-CBF3-45A3-82C4-4CCF777A7FE0}" sibTransId="{344F536C-DC19-4003-8715-CB5018427586}"/>
    <dgm:cxn modelId="{1DBDF7FD-1B3F-4935-B316-DC30AEBD135D}" type="presOf" srcId="{9ADA30DE-E420-4C47-91DA-832180AF1606}" destId="{C1A2E8E5-FC12-4754-A0C1-6D8E97864128}" srcOrd="0" destOrd="0" presId="urn:microsoft.com/office/officeart/2005/8/layout/hierarchy1"/>
    <dgm:cxn modelId="{03F95E16-2AC3-4D4C-B5E7-65757D9B1846}" type="presParOf" srcId="{A1B78445-D273-4414-A559-D35CDD4433BF}" destId="{5F6A1195-49CC-4B55-9774-DE158D6A9A56}" srcOrd="0" destOrd="0" presId="urn:microsoft.com/office/officeart/2005/8/layout/hierarchy1"/>
    <dgm:cxn modelId="{BEF3B3B4-6FF8-4F83-82C0-3D04ED1426AF}" type="presParOf" srcId="{5F6A1195-49CC-4B55-9774-DE158D6A9A56}" destId="{54B7699F-CDB6-4380-ABB1-F8D7CE759A85}" srcOrd="0" destOrd="0" presId="urn:microsoft.com/office/officeart/2005/8/layout/hierarchy1"/>
    <dgm:cxn modelId="{7E3D885F-A00D-4820-B8CE-44B2A18679E9}" type="presParOf" srcId="{54B7699F-CDB6-4380-ABB1-F8D7CE759A85}" destId="{6E4E7336-1289-4B02-AF1D-C1BBBD6F682F}" srcOrd="0" destOrd="0" presId="urn:microsoft.com/office/officeart/2005/8/layout/hierarchy1"/>
    <dgm:cxn modelId="{D82EA73F-9F02-4BDB-AA41-5E24939A92CE}" type="presParOf" srcId="{54B7699F-CDB6-4380-ABB1-F8D7CE759A85}" destId="{80464104-1040-4F15-9D74-D17E0985F0A4}" srcOrd="1" destOrd="0" presId="urn:microsoft.com/office/officeart/2005/8/layout/hierarchy1"/>
    <dgm:cxn modelId="{E047C0C8-E595-412B-A700-75ECF20251D9}" type="presParOf" srcId="{5F6A1195-49CC-4B55-9774-DE158D6A9A56}" destId="{F079BAEC-B013-4A5B-A692-9EB1879A7A95}" srcOrd="1" destOrd="0" presId="urn:microsoft.com/office/officeart/2005/8/layout/hierarchy1"/>
    <dgm:cxn modelId="{A86CDA60-449B-41C3-A05F-8266F030A2DA}" type="presParOf" srcId="{A1B78445-D273-4414-A559-D35CDD4433BF}" destId="{4AF6690F-0BFF-4323-95F4-599021859DBC}" srcOrd="1" destOrd="0" presId="urn:microsoft.com/office/officeart/2005/8/layout/hierarchy1"/>
    <dgm:cxn modelId="{6A07A48E-104F-4E79-9D7B-163BC7204D29}" type="presParOf" srcId="{4AF6690F-0BFF-4323-95F4-599021859DBC}" destId="{998D2E61-0501-43B4-9811-253DA1133194}" srcOrd="0" destOrd="0" presId="urn:microsoft.com/office/officeart/2005/8/layout/hierarchy1"/>
    <dgm:cxn modelId="{BF4F0264-0828-40B2-8AE4-14305C27F8A5}" type="presParOf" srcId="{998D2E61-0501-43B4-9811-253DA1133194}" destId="{015CE38C-8858-4F2C-99F7-1D78FF0DCC44}" srcOrd="0" destOrd="0" presId="urn:microsoft.com/office/officeart/2005/8/layout/hierarchy1"/>
    <dgm:cxn modelId="{E44C0689-D39D-433E-A62B-EBBFA92D3A74}" type="presParOf" srcId="{998D2E61-0501-43B4-9811-253DA1133194}" destId="{3BCF858E-CD74-4B7F-A912-BC01CBA15F0F}" srcOrd="1" destOrd="0" presId="urn:microsoft.com/office/officeart/2005/8/layout/hierarchy1"/>
    <dgm:cxn modelId="{BE5E455B-8154-4919-88C9-DF4B9A348B81}" type="presParOf" srcId="{4AF6690F-0BFF-4323-95F4-599021859DBC}" destId="{98785527-1282-4A02-8EFE-720F139E8A70}" srcOrd="1" destOrd="0" presId="urn:microsoft.com/office/officeart/2005/8/layout/hierarchy1"/>
    <dgm:cxn modelId="{5BDF4E9D-ABDD-4036-B90C-51A2AC75C29D}" type="presParOf" srcId="{A1B78445-D273-4414-A559-D35CDD4433BF}" destId="{AFF323F6-3E42-4AFE-BEED-1FFB63DD7F5A}" srcOrd="2" destOrd="0" presId="urn:microsoft.com/office/officeart/2005/8/layout/hierarchy1"/>
    <dgm:cxn modelId="{5586A3C4-65F9-4C22-8500-120B2E418C84}" type="presParOf" srcId="{AFF323F6-3E42-4AFE-BEED-1FFB63DD7F5A}" destId="{AA8B44AF-62E2-482B-B3FC-7FB746293A75}" srcOrd="0" destOrd="0" presId="urn:microsoft.com/office/officeart/2005/8/layout/hierarchy1"/>
    <dgm:cxn modelId="{621441CB-2D26-4477-AA81-94A238FDD4AF}" type="presParOf" srcId="{AA8B44AF-62E2-482B-B3FC-7FB746293A75}" destId="{F8538592-6746-4C4B-94F2-6F78C027A106}" srcOrd="0" destOrd="0" presId="urn:microsoft.com/office/officeart/2005/8/layout/hierarchy1"/>
    <dgm:cxn modelId="{E93F74CE-1A3B-4CE3-8067-580B9366FF44}" type="presParOf" srcId="{AA8B44AF-62E2-482B-B3FC-7FB746293A75}" destId="{BC12AAEC-9AF7-4447-AE3D-FB654DA30E80}" srcOrd="1" destOrd="0" presId="urn:microsoft.com/office/officeart/2005/8/layout/hierarchy1"/>
    <dgm:cxn modelId="{F727D25A-4055-4209-8353-50BF0BB74CE4}" type="presParOf" srcId="{AFF323F6-3E42-4AFE-BEED-1FFB63DD7F5A}" destId="{A418733D-1129-4312-AA99-2750D6345652}" srcOrd="1" destOrd="0" presId="urn:microsoft.com/office/officeart/2005/8/layout/hierarchy1"/>
    <dgm:cxn modelId="{AF849DA8-982D-48B7-8C0D-7AA0960A7079}" type="presParOf" srcId="{A1B78445-D273-4414-A559-D35CDD4433BF}" destId="{638B6A6C-9A76-4D9D-8C5B-BBD084BFD7E5}" srcOrd="3" destOrd="0" presId="urn:microsoft.com/office/officeart/2005/8/layout/hierarchy1"/>
    <dgm:cxn modelId="{0F782CB1-3E47-4175-8F74-E2F51764104B}" type="presParOf" srcId="{638B6A6C-9A76-4D9D-8C5B-BBD084BFD7E5}" destId="{4D21D60B-5835-4820-A04A-97FD88F94060}" srcOrd="0" destOrd="0" presId="urn:microsoft.com/office/officeart/2005/8/layout/hierarchy1"/>
    <dgm:cxn modelId="{628979A4-5ADD-4684-BF06-C6645E74DBC6}" type="presParOf" srcId="{4D21D60B-5835-4820-A04A-97FD88F94060}" destId="{5CAAE894-2002-4A31-BE62-43B09BF25004}" srcOrd="0" destOrd="0" presId="urn:microsoft.com/office/officeart/2005/8/layout/hierarchy1"/>
    <dgm:cxn modelId="{12329FBB-DD23-4225-B1AB-D13F056FAD0C}" type="presParOf" srcId="{4D21D60B-5835-4820-A04A-97FD88F94060}" destId="{C1A2E8E5-FC12-4754-A0C1-6D8E97864128}" srcOrd="1" destOrd="0" presId="urn:microsoft.com/office/officeart/2005/8/layout/hierarchy1"/>
    <dgm:cxn modelId="{F3A6E435-A61A-4A6B-BE50-B5389D2B2572}" type="presParOf" srcId="{638B6A6C-9A76-4D9D-8C5B-BBD084BFD7E5}" destId="{265A01EB-A5EA-4A9A-8F44-FF6B99177EC8}" srcOrd="1" destOrd="0" presId="urn:microsoft.com/office/officeart/2005/8/layout/hierarchy1"/>
    <dgm:cxn modelId="{00E65D99-DC2B-4BD6-9F1A-F8BC26766723}" type="presParOf" srcId="{A1B78445-D273-4414-A559-D35CDD4433BF}" destId="{7EA97288-257C-42DE-AF6F-8E488F4B40A3}" srcOrd="4" destOrd="0" presId="urn:microsoft.com/office/officeart/2005/8/layout/hierarchy1"/>
    <dgm:cxn modelId="{762AFC24-BC13-43F2-99C2-A85F7A671752}" type="presParOf" srcId="{7EA97288-257C-42DE-AF6F-8E488F4B40A3}" destId="{AF173E2C-F842-4CB5-B0FC-AFECD7A40202}" srcOrd="0" destOrd="0" presId="urn:microsoft.com/office/officeart/2005/8/layout/hierarchy1"/>
    <dgm:cxn modelId="{0372968D-5C3D-410D-80B2-D57A39FA07B6}" type="presParOf" srcId="{AF173E2C-F842-4CB5-B0FC-AFECD7A40202}" destId="{FB8ADE91-CA5F-4F12-A14E-7F4C2C3AE404}" srcOrd="0" destOrd="0" presId="urn:microsoft.com/office/officeart/2005/8/layout/hierarchy1"/>
    <dgm:cxn modelId="{946F45AA-C8C3-426D-BF5B-2FB7ACBDBADC}" type="presParOf" srcId="{AF173E2C-F842-4CB5-B0FC-AFECD7A40202}" destId="{B32F4529-947C-4DC1-B4CC-6EB01DE451E2}" srcOrd="1" destOrd="0" presId="urn:microsoft.com/office/officeart/2005/8/layout/hierarchy1"/>
    <dgm:cxn modelId="{37EAAB58-B06C-4F46-ABE0-2F751F3D843D}" type="presParOf" srcId="{7EA97288-257C-42DE-AF6F-8E488F4B40A3}" destId="{50B9D493-74E5-470A-BDE0-348C8335BA8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9222B-FBD0-421C-86C7-49607AC34520}"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7134E14C-5AA5-4013-9945-AFF787717FF5}">
      <dgm:prSet/>
      <dgm:spPr/>
      <dgm:t>
        <a:bodyPr/>
        <a:lstStyle/>
        <a:p>
          <a:r>
            <a:rPr lang="en-US"/>
            <a:t>1. </a:t>
          </a:r>
          <a:r>
            <a:rPr lang="en-US" b="1"/>
            <a:t>User Registration and Authentication: </a:t>
          </a:r>
          <a:r>
            <a:rPr lang="en-US"/>
            <a:t>This module allows users to create accounts, sign in securely, and manage their personal information. It's the foundation for personalized experiences and booking history tracking.</a:t>
          </a:r>
        </a:p>
      </dgm:t>
    </dgm:pt>
    <dgm:pt modelId="{1E507CC5-0C86-41DA-9B52-1475ECD2A781}" type="parTrans" cxnId="{79D2AECA-6B96-42F9-BFF6-2DDDD6D5B830}">
      <dgm:prSet/>
      <dgm:spPr/>
      <dgm:t>
        <a:bodyPr/>
        <a:lstStyle/>
        <a:p>
          <a:endParaRPr lang="en-US"/>
        </a:p>
      </dgm:t>
    </dgm:pt>
    <dgm:pt modelId="{89D59DA7-CD74-4477-B572-958171ED910D}" type="sibTrans" cxnId="{79D2AECA-6B96-42F9-BFF6-2DDDD6D5B830}">
      <dgm:prSet phldrT="1" phldr="0"/>
      <dgm:spPr/>
      <dgm:t>
        <a:bodyPr/>
        <a:lstStyle/>
        <a:p>
          <a:r>
            <a:rPr lang="en-US"/>
            <a:t>1</a:t>
          </a:r>
        </a:p>
      </dgm:t>
    </dgm:pt>
    <dgm:pt modelId="{060571A3-0BB4-457A-BEC8-7D6F77ADD023}">
      <dgm:prSet/>
      <dgm:spPr/>
      <dgm:t>
        <a:bodyPr/>
        <a:lstStyle/>
        <a:p>
          <a:r>
            <a:rPr lang="en-US"/>
            <a:t>2. </a:t>
          </a:r>
          <a:r>
            <a:rPr lang="en-US" b="1"/>
            <a:t>Search and Booking</a:t>
          </a:r>
          <a:r>
            <a:rPr lang="en-US"/>
            <a:t>: This is the core module of the app, enabling users to search for hotels based on criteria such as location, check-in/check-out dates, room preferences, and pricing. Users should be able to view available rooms and make bookings through this module.</a:t>
          </a:r>
        </a:p>
      </dgm:t>
    </dgm:pt>
    <dgm:pt modelId="{E096A7D2-7027-4E03-82B9-02A0804923AA}" type="parTrans" cxnId="{B698BE4C-E80E-456F-A6AA-34E410B476EC}">
      <dgm:prSet/>
      <dgm:spPr/>
      <dgm:t>
        <a:bodyPr/>
        <a:lstStyle/>
        <a:p>
          <a:endParaRPr lang="en-US"/>
        </a:p>
      </dgm:t>
    </dgm:pt>
    <dgm:pt modelId="{74E3E934-026C-42D0-AB92-7CB365879DB0}" type="sibTrans" cxnId="{B698BE4C-E80E-456F-A6AA-34E410B476EC}">
      <dgm:prSet phldrT="2" phldr="0"/>
      <dgm:spPr/>
      <dgm:t>
        <a:bodyPr/>
        <a:lstStyle/>
        <a:p>
          <a:r>
            <a:rPr lang="en-US"/>
            <a:t>2</a:t>
          </a:r>
        </a:p>
      </dgm:t>
    </dgm:pt>
    <dgm:pt modelId="{E450CEE3-3F73-45FC-8D26-36AC50C996F8}">
      <dgm:prSet/>
      <dgm:spPr/>
      <dgm:t>
        <a:bodyPr/>
        <a:lstStyle/>
        <a:p>
          <a:r>
            <a:rPr lang="en-US"/>
            <a:t>3. </a:t>
          </a:r>
          <a:r>
            <a:rPr lang="en-US" b="1"/>
            <a:t>User Profiles</a:t>
          </a:r>
          <a:r>
            <a:rPr lang="en-US"/>
            <a:t>: User profiles are essential for managing bookings, viewing past reservations, and updating personal information. Users should have the ability to track their booking history and modify their profiles as needed.</a:t>
          </a:r>
        </a:p>
      </dgm:t>
    </dgm:pt>
    <dgm:pt modelId="{A5A13C85-23CB-4D1B-8422-9DF3F22C616E}" type="parTrans" cxnId="{31704F75-2E45-4A91-A8E2-8C7221D1E136}">
      <dgm:prSet/>
      <dgm:spPr/>
      <dgm:t>
        <a:bodyPr/>
        <a:lstStyle/>
        <a:p>
          <a:endParaRPr lang="en-US"/>
        </a:p>
      </dgm:t>
    </dgm:pt>
    <dgm:pt modelId="{01580123-0411-4F54-B88D-1A77AF22986D}" type="sibTrans" cxnId="{31704F75-2E45-4A91-A8E2-8C7221D1E136}">
      <dgm:prSet phldrT="3" phldr="0"/>
      <dgm:spPr/>
      <dgm:t>
        <a:bodyPr/>
        <a:lstStyle/>
        <a:p>
          <a:r>
            <a:rPr lang="en-US"/>
            <a:t>3</a:t>
          </a:r>
        </a:p>
      </dgm:t>
    </dgm:pt>
    <dgm:pt modelId="{78008626-0B40-4271-94DC-31133D93B3AA}">
      <dgm:prSet/>
      <dgm:spPr/>
      <dgm:t>
        <a:bodyPr/>
        <a:lstStyle/>
        <a:p>
          <a:r>
            <a:rPr lang="en-US"/>
            <a:t>4. </a:t>
          </a:r>
          <a:r>
            <a:rPr lang="en-US" b="1"/>
            <a:t>Payment Gateway</a:t>
          </a:r>
          <a:r>
            <a:rPr lang="en-US"/>
            <a:t>: The payment gateway module facilitates secure and convenient online transactions. It should support various payment methods, including credit cards, digital wallets, and other popular options, ensuring smooth payment processing for users.</a:t>
          </a:r>
        </a:p>
      </dgm:t>
    </dgm:pt>
    <dgm:pt modelId="{773C361E-73B4-4D5B-A3B4-E1FDC95DE1BC}" type="parTrans" cxnId="{2F0CFD48-6FCA-472D-B418-7509FDB58B60}">
      <dgm:prSet/>
      <dgm:spPr/>
      <dgm:t>
        <a:bodyPr/>
        <a:lstStyle/>
        <a:p>
          <a:endParaRPr lang="en-US"/>
        </a:p>
      </dgm:t>
    </dgm:pt>
    <dgm:pt modelId="{D16357B2-852C-46EF-A2B4-9B02ABD7FC80}" type="sibTrans" cxnId="{2F0CFD48-6FCA-472D-B418-7509FDB58B60}">
      <dgm:prSet phldrT="4" phldr="0"/>
      <dgm:spPr/>
      <dgm:t>
        <a:bodyPr/>
        <a:lstStyle/>
        <a:p>
          <a:r>
            <a:rPr lang="en-US"/>
            <a:t>4</a:t>
          </a:r>
        </a:p>
      </dgm:t>
    </dgm:pt>
    <dgm:pt modelId="{7DB09D04-D3EC-4A7A-A912-49668CB2CC86}">
      <dgm:prSet/>
      <dgm:spPr/>
      <dgm:t>
        <a:bodyPr/>
        <a:lstStyle/>
        <a:p>
          <a:r>
            <a:rPr lang="en-US"/>
            <a:t>5. </a:t>
          </a:r>
          <a:r>
            <a:rPr lang="en-US" b="1"/>
            <a:t>Notifications</a:t>
          </a:r>
          <a:r>
            <a:rPr lang="en-US"/>
            <a:t>: This module handles push notifications and email alerts to keep users informed about their booking status, confirmations, reminders, and updates. Timely notifications are crucial to maintaining user engagement and ensuring a seamless booking experience.</a:t>
          </a:r>
        </a:p>
      </dgm:t>
    </dgm:pt>
    <dgm:pt modelId="{D50F2A63-9BA8-4097-8C79-DCDEA0F4A63B}" type="parTrans" cxnId="{2B20C856-FD38-4832-95D2-6858DC5A62DC}">
      <dgm:prSet/>
      <dgm:spPr/>
      <dgm:t>
        <a:bodyPr/>
        <a:lstStyle/>
        <a:p>
          <a:endParaRPr lang="en-US"/>
        </a:p>
      </dgm:t>
    </dgm:pt>
    <dgm:pt modelId="{4CF3AB56-739C-4C0F-99D1-58A271E5C1BB}" type="sibTrans" cxnId="{2B20C856-FD38-4832-95D2-6858DC5A62DC}">
      <dgm:prSet phldrT="5" phldr="0"/>
      <dgm:spPr/>
      <dgm:t>
        <a:bodyPr/>
        <a:lstStyle/>
        <a:p>
          <a:r>
            <a:rPr lang="en-US"/>
            <a:t>5</a:t>
          </a:r>
        </a:p>
      </dgm:t>
    </dgm:pt>
    <dgm:pt modelId="{EFBC813D-414C-48D3-BDFB-0AC27D501C51}" type="pres">
      <dgm:prSet presAssocID="{A3B9222B-FBD0-421C-86C7-49607AC34520}" presName="linearFlow" presStyleCnt="0">
        <dgm:presLayoutVars>
          <dgm:dir/>
          <dgm:animLvl val="lvl"/>
          <dgm:resizeHandles val="exact"/>
        </dgm:presLayoutVars>
      </dgm:prSet>
      <dgm:spPr/>
    </dgm:pt>
    <dgm:pt modelId="{D49B06EE-5EAA-44B7-976B-3637611C4025}" type="pres">
      <dgm:prSet presAssocID="{7134E14C-5AA5-4013-9945-AFF787717FF5}" presName="compositeNode" presStyleCnt="0"/>
      <dgm:spPr/>
    </dgm:pt>
    <dgm:pt modelId="{BBBBA9D0-1A7A-4F1F-8440-21DB0AC6D00E}" type="pres">
      <dgm:prSet presAssocID="{7134E14C-5AA5-4013-9945-AFF787717FF5}" presName="parTx" presStyleLbl="node1" presStyleIdx="0" presStyleCnt="0">
        <dgm:presLayoutVars>
          <dgm:chMax val="0"/>
          <dgm:chPref val="0"/>
          <dgm:bulletEnabled val="1"/>
        </dgm:presLayoutVars>
      </dgm:prSet>
      <dgm:spPr/>
    </dgm:pt>
    <dgm:pt modelId="{1894A65E-9356-4221-A070-70BA72ACBB96}" type="pres">
      <dgm:prSet presAssocID="{7134E14C-5AA5-4013-9945-AFF787717FF5}" presName="parSh" presStyleCnt="0"/>
      <dgm:spPr/>
    </dgm:pt>
    <dgm:pt modelId="{1A171A46-6536-4226-984B-3A6D56B4D529}" type="pres">
      <dgm:prSet presAssocID="{7134E14C-5AA5-4013-9945-AFF787717FF5}" presName="lineNode" presStyleLbl="alignAccFollowNode1" presStyleIdx="0" presStyleCnt="15"/>
      <dgm:spPr/>
    </dgm:pt>
    <dgm:pt modelId="{2CEE00BB-57BE-429B-B4D4-69643F089D03}" type="pres">
      <dgm:prSet presAssocID="{7134E14C-5AA5-4013-9945-AFF787717FF5}" presName="lineArrowNode" presStyleLbl="alignAccFollowNode1" presStyleIdx="1" presStyleCnt="15"/>
      <dgm:spPr/>
    </dgm:pt>
    <dgm:pt modelId="{F266F4EC-FEA2-4635-9E1F-0DDA0BACEFAD}" type="pres">
      <dgm:prSet presAssocID="{89D59DA7-CD74-4477-B572-958171ED910D}" presName="sibTransNodeCircle" presStyleLbl="alignNode1" presStyleIdx="0" presStyleCnt="5">
        <dgm:presLayoutVars>
          <dgm:chMax val="0"/>
          <dgm:bulletEnabled/>
        </dgm:presLayoutVars>
      </dgm:prSet>
      <dgm:spPr/>
    </dgm:pt>
    <dgm:pt modelId="{4322B714-381C-4F07-948C-1B8EAAF06DB8}" type="pres">
      <dgm:prSet presAssocID="{89D59DA7-CD74-4477-B572-958171ED910D}" presName="spacerBetweenCircleAndCallout" presStyleCnt="0">
        <dgm:presLayoutVars/>
      </dgm:prSet>
      <dgm:spPr/>
    </dgm:pt>
    <dgm:pt modelId="{DB7EA7F1-949D-41FD-9E2F-3E4A2C685C95}" type="pres">
      <dgm:prSet presAssocID="{7134E14C-5AA5-4013-9945-AFF787717FF5}" presName="nodeText" presStyleLbl="alignAccFollowNode1" presStyleIdx="2" presStyleCnt="15">
        <dgm:presLayoutVars>
          <dgm:bulletEnabled val="1"/>
        </dgm:presLayoutVars>
      </dgm:prSet>
      <dgm:spPr/>
    </dgm:pt>
    <dgm:pt modelId="{7BB5DF4E-9CE8-40CD-9C3C-ECC566D8BE83}" type="pres">
      <dgm:prSet presAssocID="{89D59DA7-CD74-4477-B572-958171ED910D}" presName="sibTransComposite" presStyleCnt="0"/>
      <dgm:spPr/>
    </dgm:pt>
    <dgm:pt modelId="{E374BBD4-7D66-4F7D-93B7-4928E714E0A4}" type="pres">
      <dgm:prSet presAssocID="{060571A3-0BB4-457A-BEC8-7D6F77ADD023}" presName="compositeNode" presStyleCnt="0"/>
      <dgm:spPr/>
    </dgm:pt>
    <dgm:pt modelId="{722AD618-C8E0-494A-B4CB-06B5BEAF6938}" type="pres">
      <dgm:prSet presAssocID="{060571A3-0BB4-457A-BEC8-7D6F77ADD023}" presName="parTx" presStyleLbl="node1" presStyleIdx="0" presStyleCnt="0">
        <dgm:presLayoutVars>
          <dgm:chMax val="0"/>
          <dgm:chPref val="0"/>
          <dgm:bulletEnabled val="1"/>
        </dgm:presLayoutVars>
      </dgm:prSet>
      <dgm:spPr/>
    </dgm:pt>
    <dgm:pt modelId="{5534044E-5971-4783-9749-9838923F4C9A}" type="pres">
      <dgm:prSet presAssocID="{060571A3-0BB4-457A-BEC8-7D6F77ADD023}" presName="parSh" presStyleCnt="0"/>
      <dgm:spPr/>
    </dgm:pt>
    <dgm:pt modelId="{ACF13994-585A-422E-9D07-7705FF0B1AFD}" type="pres">
      <dgm:prSet presAssocID="{060571A3-0BB4-457A-BEC8-7D6F77ADD023}" presName="lineNode" presStyleLbl="alignAccFollowNode1" presStyleIdx="3" presStyleCnt="15"/>
      <dgm:spPr/>
    </dgm:pt>
    <dgm:pt modelId="{7C3360D4-78DE-48F5-A801-06F71D51E0C9}" type="pres">
      <dgm:prSet presAssocID="{060571A3-0BB4-457A-BEC8-7D6F77ADD023}" presName="lineArrowNode" presStyleLbl="alignAccFollowNode1" presStyleIdx="4" presStyleCnt="15"/>
      <dgm:spPr/>
    </dgm:pt>
    <dgm:pt modelId="{B4392FCB-503F-4C14-9268-BCF6305E3AC1}" type="pres">
      <dgm:prSet presAssocID="{74E3E934-026C-42D0-AB92-7CB365879DB0}" presName="sibTransNodeCircle" presStyleLbl="alignNode1" presStyleIdx="1" presStyleCnt="5">
        <dgm:presLayoutVars>
          <dgm:chMax val="0"/>
          <dgm:bulletEnabled/>
        </dgm:presLayoutVars>
      </dgm:prSet>
      <dgm:spPr/>
    </dgm:pt>
    <dgm:pt modelId="{99496A44-96D9-4D17-AD37-B0841BC10BFC}" type="pres">
      <dgm:prSet presAssocID="{74E3E934-026C-42D0-AB92-7CB365879DB0}" presName="spacerBetweenCircleAndCallout" presStyleCnt="0">
        <dgm:presLayoutVars/>
      </dgm:prSet>
      <dgm:spPr/>
    </dgm:pt>
    <dgm:pt modelId="{E239ADC2-975D-426C-B1E6-47C5573AB25A}" type="pres">
      <dgm:prSet presAssocID="{060571A3-0BB4-457A-BEC8-7D6F77ADD023}" presName="nodeText" presStyleLbl="alignAccFollowNode1" presStyleIdx="5" presStyleCnt="15">
        <dgm:presLayoutVars>
          <dgm:bulletEnabled val="1"/>
        </dgm:presLayoutVars>
      </dgm:prSet>
      <dgm:spPr/>
    </dgm:pt>
    <dgm:pt modelId="{3D1306E7-3B83-433E-8C4E-44CC281DA609}" type="pres">
      <dgm:prSet presAssocID="{74E3E934-026C-42D0-AB92-7CB365879DB0}" presName="sibTransComposite" presStyleCnt="0"/>
      <dgm:spPr/>
    </dgm:pt>
    <dgm:pt modelId="{7FE6C730-3667-4688-B1FA-0A0C96E6CA4F}" type="pres">
      <dgm:prSet presAssocID="{E450CEE3-3F73-45FC-8D26-36AC50C996F8}" presName="compositeNode" presStyleCnt="0"/>
      <dgm:spPr/>
    </dgm:pt>
    <dgm:pt modelId="{59E82E63-DCE0-4CB0-9353-AAB1DD686EDD}" type="pres">
      <dgm:prSet presAssocID="{E450CEE3-3F73-45FC-8D26-36AC50C996F8}" presName="parTx" presStyleLbl="node1" presStyleIdx="0" presStyleCnt="0">
        <dgm:presLayoutVars>
          <dgm:chMax val="0"/>
          <dgm:chPref val="0"/>
          <dgm:bulletEnabled val="1"/>
        </dgm:presLayoutVars>
      </dgm:prSet>
      <dgm:spPr/>
    </dgm:pt>
    <dgm:pt modelId="{9A301632-A0B5-4DB9-BD25-7927837A83BC}" type="pres">
      <dgm:prSet presAssocID="{E450CEE3-3F73-45FC-8D26-36AC50C996F8}" presName="parSh" presStyleCnt="0"/>
      <dgm:spPr/>
    </dgm:pt>
    <dgm:pt modelId="{61874139-1604-43A2-B6AE-1EB67F7F3293}" type="pres">
      <dgm:prSet presAssocID="{E450CEE3-3F73-45FC-8D26-36AC50C996F8}" presName="lineNode" presStyleLbl="alignAccFollowNode1" presStyleIdx="6" presStyleCnt="15"/>
      <dgm:spPr/>
    </dgm:pt>
    <dgm:pt modelId="{7127B8C9-07E1-4115-A1E4-E1D57A3A1BED}" type="pres">
      <dgm:prSet presAssocID="{E450CEE3-3F73-45FC-8D26-36AC50C996F8}" presName="lineArrowNode" presStyleLbl="alignAccFollowNode1" presStyleIdx="7" presStyleCnt="15"/>
      <dgm:spPr/>
    </dgm:pt>
    <dgm:pt modelId="{CE807E71-E4E1-494F-B221-98D5FE047575}" type="pres">
      <dgm:prSet presAssocID="{01580123-0411-4F54-B88D-1A77AF22986D}" presName="sibTransNodeCircle" presStyleLbl="alignNode1" presStyleIdx="2" presStyleCnt="5">
        <dgm:presLayoutVars>
          <dgm:chMax val="0"/>
          <dgm:bulletEnabled/>
        </dgm:presLayoutVars>
      </dgm:prSet>
      <dgm:spPr/>
    </dgm:pt>
    <dgm:pt modelId="{3BC30502-5D51-46C1-B972-B430AB6989FA}" type="pres">
      <dgm:prSet presAssocID="{01580123-0411-4F54-B88D-1A77AF22986D}" presName="spacerBetweenCircleAndCallout" presStyleCnt="0">
        <dgm:presLayoutVars/>
      </dgm:prSet>
      <dgm:spPr/>
    </dgm:pt>
    <dgm:pt modelId="{5E7CF829-6958-4887-A5F2-1E709AC188B7}" type="pres">
      <dgm:prSet presAssocID="{E450CEE3-3F73-45FC-8D26-36AC50C996F8}" presName="nodeText" presStyleLbl="alignAccFollowNode1" presStyleIdx="8" presStyleCnt="15">
        <dgm:presLayoutVars>
          <dgm:bulletEnabled val="1"/>
        </dgm:presLayoutVars>
      </dgm:prSet>
      <dgm:spPr/>
    </dgm:pt>
    <dgm:pt modelId="{24640125-57CD-4285-AE82-E2EC3DBD5333}" type="pres">
      <dgm:prSet presAssocID="{01580123-0411-4F54-B88D-1A77AF22986D}" presName="sibTransComposite" presStyleCnt="0"/>
      <dgm:spPr/>
    </dgm:pt>
    <dgm:pt modelId="{316A38FB-2C0C-444E-B864-15882B1B7A81}" type="pres">
      <dgm:prSet presAssocID="{78008626-0B40-4271-94DC-31133D93B3AA}" presName="compositeNode" presStyleCnt="0"/>
      <dgm:spPr/>
    </dgm:pt>
    <dgm:pt modelId="{19FBB890-3480-4121-A1D4-E93BAA00B429}" type="pres">
      <dgm:prSet presAssocID="{78008626-0B40-4271-94DC-31133D93B3AA}" presName="parTx" presStyleLbl="node1" presStyleIdx="0" presStyleCnt="0">
        <dgm:presLayoutVars>
          <dgm:chMax val="0"/>
          <dgm:chPref val="0"/>
          <dgm:bulletEnabled val="1"/>
        </dgm:presLayoutVars>
      </dgm:prSet>
      <dgm:spPr/>
    </dgm:pt>
    <dgm:pt modelId="{8FF2716E-DF4E-4810-87C3-32A62F3C4CC5}" type="pres">
      <dgm:prSet presAssocID="{78008626-0B40-4271-94DC-31133D93B3AA}" presName="parSh" presStyleCnt="0"/>
      <dgm:spPr/>
    </dgm:pt>
    <dgm:pt modelId="{891316B0-182E-4E6B-BCE5-658927081B04}" type="pres">
      <dgm:prSet presAssocID="{78008626-0B40-4271-94DC-31133D93B3AA}" presName="lineNode" presStyleLbl="alignAccFollowNode1" presStyleIdx="9" presStyleCnt="15"/>
      <dgm:spPr/>
    </dgm:pt>
    <dgm:pt modelId="{F0AF3E77-9232-4C94-8962-192AD3A8BEC9}" type="pres">
      <dgm:prSet presAssocID="{78008626-0B40-4271-94DC-31133D93B3AA}" presName="lineArrowNode" presStyleLbl="alignAccFollowNode1" presStyleIdx="10" presStyleCnt="15"/>
      <dgm:spPr/>
    </dgm:pt>
    <dgm:pt modelId="{06FF3FBA-8BEE-4FAC-9B63-414339A0788A}" type="pres">
      <dgm:prSet presAssocID="{D16357B2-852C-46EF-A2B4-9B02ABD7FC80}" presName="sibTransNodeCircle" presStyleLbl="alignNode1" presStyleIdx="3" presStyleCnt="5">
        <dgm:presLayoutVars>
          <dgm:chMax val="0"/>
          <dgm:bulletEnabled/>
        </dgm:presLayoutVars>
      </dgm:prSet>
      <dgm:spPr/>
    </dgm:pt>
    <dgm:pt modelId="{0D463E7A-AB5E-429B-84B3-EF3C01BF4E12}" type="pres">
      <dgm:prSet presAssocID="{D16357B2-852C-46EF-A2B4-9B02ABD7FC80}" presName="spacerBetweenCircleAndCallout" presStyleCnt="0">
        <dgm:presLayoutVars/>
      </dgm:prSet>
      <dgm:spPr/>
    </dgm:pt>
    <dgm:pt modelId="{AFF4608E-A8C3-4E24-B7B7-7DF8C332528E}" type="pres">
      <dgm:prSet presAssocID="{78008626-0B40-4271-94DC-31133D93B3AA}" presName="nodeText" presStyleLbl="alignAccFollowNode1" presStyleIdx="11" presStyleCnt="15">
        <dgm:presLayoutVars>
          <dgm:bulletEnabled val="1"/>
        </dgm:presLayoutVars>
      </dgm:prSet>
      <dgm:spPr/>
    </dgm:pt>
    <dgm:pt modelId="{9B483185-C03B-4AD2-B706-FA546301515F}" type="pres">
      <dgm:prSet presAssocID="{D16357B2-852C-46EF-A2B4-9B02ABD7FC80}" presName="sibTransComposite" presStyleCnt="0"/>
      <dgm:spPr/>
    </dgm:pt>
    <dgm:pt modelId="{EDA5400F-84E2-4F8C-B9B5-38A1994DDAE0}" type="pres">
      <dgm:prSet presAssocID="{7DB09D04-D3EC-4A7A-A912-49668CB2CC86}" presName="compositeNode" presStyleCnt="0"/>
      <dgm:spPr/>
    </dgm:pt>
    <dgm:pt modelId="{9B0B2843-FDFF-4DD7-A6FC-E6E82D0F0AB0}" type="pres">
      <dgm:prSet presAssocID="{7DB09D04-D3EC-4A7A-A912-49668CB2CC86}" presName="parTx" presStyleLbl="node1" presStyleIdx="0" presStyleCnt="0">
        <dgm:presLayoutVars>
          <dgm:chMax val="0"/>
          <dgm:chPref val="0"/>
          <dgm:bulletEnabled val="1"/>
        </dgm:presLayoutVars>
      </dgm:prSet>
      <dgm:spPr/>
    </dgm:pt>
    <dgm:pt modelId="{957788EA-C991-4365-841D-B04516FEF7F5}" type="pres">
      <dgm:prSet presAssocID="{7DB09D04-D3EC-4A7A-A912-49668CB2CC86}" presName="parSh" presStyleCnt="0"/>
      <dgm:spPr/>
    </dgm:pt>
    <dgm:pt modelId="{7256DAE2-0FAD-495A-933B-E100617FE030}" type="pres">
      <dgm:prSet presAssocID="{7DB09D04-D3EC-4A7A-A912-49668CB2CC86}" presName="lineNode" presStyleLbl="alignAccFollowNode1" presStyleIdx="12" presStyleCnt="15"/>
      <dgm:spPr/>
    </dgm:pt>
    <dgm:pt modelId="{3A7954FE-2150-4D20-821D-235CA2AD8981}" type="pres">
      <dgm:prSet presAssocID="{7DB09D04-D3EC-4A7A-A912-49668CB2CC86}" presName="lineArrowNode" presStyleLbl="alignAccFollowNode1" presStyleIdx="13" presStyleCnt="15"/>
      <dgm:spPr/>
    </dgm:pt>
    <dgm:pt modelId="{49736A99-CF14-4361-A6D3-D2BFC067A6E2}" type="pres">
      <dgm:prSet presAssocID="{4CF3AB56-739C-4C0F-99D1-58A271E5C1BB}" presName="sibTransNodeCircle" presStyleLbl="alignNode1" presStyleIdx="4" presStyleCnt="5">
        <dgm:presLayoutVars>
          <dgm:chMax val="0"/>
          <dgm:bulletEnabled/>
        </dgm:presLayoutVars>
      </dgm:prSet>
      <dgm:spPr/>
    </dgm:pt>
    <dgm:pt modelId="{76E951D1-D9E3-4295-B7E6-BE84B0C6943B}" type="pres">
      <dgm:prSet presAssocID="{4CF3AB56-739C-4C0F-99D1-58A271E5C1BB}" presName="spacerBetweenCircleAndCallout" presStyleCnt="0">
        <dgm:presLayoutVars/>
      </dgm:prSet>
      <dgm:spPr/>
    </dgm:pt>
    <dgm:pt modelId="{9B864CAA-B7D3-4B12-8EB5-3F7513491E48}" type="pres">
      <dgm:prSet presAssocID="{7DB09D04-D3EC-4A7A-A912-49668CB2CC86}" presName="nodeText" presStyleLbl="alignAccFollowNode1" presStyleIdx="14" presStyleCnt="15">
        <dgm:presLayoutVars>
          <dgm:bulletEnabled val="1"/>
        </dgm:presLayoutVars>
      </dgm:prSet>
      <dgm:spPr/>
    </dgm:pt>
  </dgm:ptLst>
  <dgm:cxnLst>
    <dgm:cxn modelId="{394B2003-1D3E-43AA-871E-1FA7A2D21512}" type="presOf" srcId="{78008626-0B40-4271-94DC-31133D93B3AA}" destId="{AFF4608E-A8C3-4E24-B7B7-7DF8C332528E}" srcOrd="0" destOrd="0" presId="urn:microsoft.com/office/officeart/2016/7/layout/LinearArrowProcessNumbered"/>
    <dgm:cxn modelId="{47F91B15-F93F-4B40-8978-D33C812E2C4F}" type="presOf" srcId="{74E3E934-026C-42D0-AB92-7CB365879DB0}" destId="{B4392FCB-503F-4C14-9268-BCF6305E3AC1}" srcOrd="0" destOrd="0" presId="urn:microsoft.com/office/officeart/2016/7/layout/LinearArrowProcessNumbered"/>
    <dgm:cxn modelId="{3DD62F20-AB6B-451D-A2D5-BE9B248D83C8}" type="presOf" srcId="{D16357B2-852C-46EF-A2B4-9B02ABD7FC80}" destId="{06FF3FBA-8BEE-4FAC-9B63-414339A0788A}" srcOrd="0" destOrd="0" presId="urn:microsoft.com/office/officeart/2016/7/layout/LinearArrowProcessNumbered"/>
    <dgm:cxn modelId="{4DB3CF30-C088-42BE-8D6C-7010BF487DAB}" type="presOf" srcId="{7134E14C-5AA5-4013-9945-AFF787717FF5}" destId="{DB7EA7F1-949D-41FD-9E2F-3E4A2C685C95}" srcOrd="0" destOrd="0" presId="urn:microsoft.com/office/officeart/2016/7/layout/LinearArrowProcessNumbered"/>
    <dgm:cxn modelId="{4768E95D-9A15-41B6-9583-EC192A3E489E}" type="presOf" srcId="{89D59DA7-CD74-4477-B572-958171ED910D}" destId="{F266F4EC-FEA2-4635-9E1F-0DDA0BACEFAD}" srcOrd="0" destOrd="0" presId="urn:microsoft.com/office/officeart/2016/7/layout/LinearArrowProcessNumbered"/>
    <dgm:cxn modelId="{2F0CFD48-6FCA-472D-B418-7509FDB58B60}" srcId="{A3B9222B-FBD0-421C-86C7-49607AC34520}" destId="{78008626-0B40-4271-94DC-31133D93B3AA}" srcOrd="3" destOrd="0" parTransId="{773C361E-73B4-4D5B-A3B4-E1FDC95DE1BC}" sibTransId="{D16357B2-852C-46EF-A2B4-9B02ABD7FC80}"/>
    <dgm:cxn modelId="{B698BE4C-E80E-456F-A6AA-34E410B476EC}" srcId="{A3B9222B-FBD0-421C-86C7-49607AC34520}" destId="{060571A3-0BB4-457A-BEC8-7D6F77ADD023}" srcOrd="1" destOrd="0" parTransId="{E096A7D2-7027-4E03-82B9-02A0804923AA}" sibTransId="{74E3E934-026C-42D0-AB92-7CB365879DB0}"/>
    <dgm:cxn modelId="{31704F75-2E45-4A91-A8E2-8C7221D1E136}" srcId="{A3B9222B-FBD0-421C-86C7-49607AC34520}" destId="{E450CEE3-3F73-45FC-8D26-36AC50C996F8}" srcOrd="2" destOrd="0" parTransId="{A5A13C85-23CB-4D1B-8422-9DF3F22C616E}" sibTransId="{01580123-0411-4F54-B88D-1A77AF22986D}"/>
    <dgm:cxn modelId="{DAD59875-64CC-4186-8512-C0B3075637BD}" type="presOf" srcId="{7DB09D04-D3EC-4A7A-A912-49668CB2CC86}" destId="{9B864CAA-B7D3-4B12-8EB5-3F7513491E48}" srcOrd="0" destOrd="0" presId="urn:microsoft.com/office/officeart/2016/7/layout/LinearArrowProcessNumbered"/>
    <dgm:cxn modelId="{2B20C856-FD38-4832-95D2-6858DC5A62DC}" srcId="{A3B9222B-FBD0-421C-86C7-49607AC34520}" destId="{7DB09D04-D3EC-4A7A-A912-49668CB2CC86}" srcOrd="4" destOrd="0" parTransId="{D50F2A63-9BA8-4097-8C79-DCDEA0F4A63B}" sibTransId="{4CF3AB56-739C-4C0F-99D1-58A271E5C1BB}"/>
    <dgm:cxn modelId="{F3074E92-F2AA-4DEB-8C16-5C4D93F70B17}" type="presOf" srcId="{A3B9222B-FBD0-421C-86C7-49607AC34520}" destId="{EFBC813D-414C-48D3-BDFB-0AC27D501C51}" srcOrd="0" destOrd="0" presId="urn:microsoft.com/office/officeart/2016/7/layout/LinearArrowProcessNumbered"/>
    <dgm:cxn modelId="{6A8ACFAC-1D40-4612-B3C2-B07C08187C05}" type="presOf" srcId="{4CF3AB56-739C-4C0F-99D1-58A271E5C1BB}" destId="{49736A99-CF14-4361-A6D3-D2BFC067A6E2}" srcOrd="0" destOrd="0" presId="urn:microsoft.com/office/officeart/2016/7/layout/LinearArrowProcessNumbered"/>
    <dgm:cxn modelId="{B02EC8BE-3D82-4049-8094-F845B68A13CB}" type="presOf" srcId="{E450CEE3-3F73-45FC-8D26-36AC50C996F8}" destId="{5E7CF829-6958-4887-A5F2-1E709AC188B7}" srcOrd="0" destOrd="0" presId="urn:microsoft.com/office/officeart/2016/7/layout/LinearArrowProcessNumbered"/>
    <dgm:cxn modelId="{79D2AECA-6B96-42F9-BFF6-2DDDD6D5B830}" srcId="{A3B9222B-FBD0-421C-86C7-49607AC34520}" destId="{7134E14C-5AA5-4013-9945-AFF787717FF5}" srcOrd="0" destOrd="0" parTransId="{1E507CC5-0C86-41DA-9B52-1475ECD2A781}" sibTransId="{89D59DA7-CD74-4477-B572-958171ED910D}"/>
    <dgm:cxn modelId="{CF3B25EC-5603-4AFF-A360-6ECC163AF210}" type="presOf" srcId="{060571A3-0BB4-457A-BEC8-7D6F77ADD023}" destId="{E239ADC2-975D-426C-B1E6-47C5573AB25A}" srcOrd="0" destOrd="0" presId="urn:microsoft.com/office/officeart/2016/7/layout/LinearArrowProcessNumbered"/>
    <dgm:cxn modelId="{2D0A13F6-E556-419A-975A-3EF225BB4571}" type="presOf" srcId="{01580123-0411-4F54-B88D-1A77AF22986D}" destId="{CE807E71-E4E1-494F-B221-98D5FE047575}" srcOrd="0" destOrd="0" presId="urn:microsoft.com/office/officeart/2016/7/layout/LinearArrowProcessNumbered"/>
    <dgm:cxn modelId="{5E843F17-69C9-4AD6-9CC0-EC39313067FD}" type="presParOf" srcId="{EFBC813D-414C-48D3-BDFB-0AC27D501C51}" destId="{D49B06EE-5EAA-44B7-976B-3637611C4025}" srcOrd="0" destOrd="0" presId="urn:microsoft.com/office/officeart/2016/7/layout/LinearArrowProcessNumbered"/>
    <dgm:cxn modelId="{4C041D78-C60A-479A-B2B3-05308FC8F5AE}" type="presParOf" srcId="{D49B06EE-5EAA-44B7-976B-3637611C4025}" destId="{BBBBA9D0-1A7A-4F1F-8440-21DB0AC6D00E}" srcOrd="0" destOrd="0" presId="urn:microsoft.com/office/officeart/2016/7/layout/LinearArrowProcessNumbered"/>
    <dgm:cxn modelId="{DED450D7-E30F-4DAE-9B3C-C3087B327E41}" type="presParOf" srcId="{D49B06EE-5EAA-44B7-976B-3637611C4025}" destId="{1894A65E-9356-4221-A070-70BA72ACBB96}" srcOrd="1" destOrd="0" presId="urn:microsoft.com/office/officeart/2016/7/layout/LinearArrowProcessNumbered"/>
    <dgm:cxn modelId="{2B884862-E913-4865-B946-2907DBFD73F5}" type="presParOf" srcId="{1894A65E-9356-4221-A070-70BA72ACBB96}" destId="{1A171A46-6536-4226-984B-3A6D56B4D529}" srcOrd="0" destOrd="0" presId="urn:microsoft.com/office/officeart/2016/7/layout/LinearArrowProcessNumbered"/>
    <dgm:cxn modelId="{A4063C61-3299-4223-8B03-8D0FAC7D6732}" type="presParOf" srcId="{1894A65E-9356-4221-A070-70BA72ACBB96}" destId="{2CEE00BB-57BE-429B-B4D4-69643F089D03}" srcOrd="1" destOrd="0" presId="urn:microsoft.com/office/officeart/2016/7/layout/LinearArrowProcessNumbered"/>
    <dgm:cxn modelId="{B7955F10-2CB3-4177-BCE6-3E2D5F1648BF}" type="presParOf" srcId="{1894A65E-9356-4221-A070-70BA72ACBB96}" destId="{F266F4EC-FEA2-4635-9E1F-0DDA0BACEFAD}" srcOrd="2" destOrd="0" presId="urn:microsoft.com/office/officeart/2016/7/layout/LinearArrowProcessNumbered"/>
    <dgm:cxn modelId="{F6B26BEF-4E64-42B0-BA7C-9470162A0532}" type="presParOf" srcId="{1894A65E-9356-4221-A070-70BA72ACBB96}" destId="{4322B714-381C-4F07-948C-1B8EAAF06DB8}" srcOrd="3" destOrd="0" presId="urn:microsoft.com/office/officeart/2016/7/layout/LinearArrowProcessNumbered"/>
    <dgm:cxn modelId="{1852F60E-42F6-48BA-B7A1-833ECD31906E}" type="presParOf" srcId="{D49B06EE-5EAA-44B7-976B-3637611C4025}" destId="{DB7EA7F1-949D-41FD-9E2F-3E4A2C685C95}" srcOrd="2" destOrd="0" presId="urn:microsoft.com/office/officeart/2016/7/layout/LinearArrowProcessNumbered"/>
    <dgm:cxn modelId="{8C1DE8F9-BA33-4259-BB9A-8E0CCA7F320A}" type="presParOf" srcId="{EFBC813D-414C-48D3-BDFB-0AC27D501C51}" destId="{7BB5DF4E-9CE8-40CD-9C3C-ECC566D8BE83}" srcOrd="1" destOrd="0" presId="urn:microsoft.com/office/officeart/2016/7/layout/LinearArrowProcessNumbered"/>
    <dgm:cxn modelId="{8D85A2C9-EEA1-47F5-84C6-643D6EF82241}" type="presParOf" srcId="{EFBC813D-414C-48D3-BDFB-0AC27D501C51}" destId="{E374BBD4-7D66-4F7D-93B7-4928E714E0A4}" srcOrd="2" destOrd="0" presId="urn:microsoft.com/office/officeart/2016/7/layout/LinearArrowProcessNumbered"/>
    <dgm:cxn modelId="{E3894F11-F615-418A-A033-8972F5D198A3}" type="presParOf" srcId="{E374BBD4-7D66-4F7D-93B7-4928E714E0A4}" destId="{722AD618-C8E0-494A-B4CB-06B5BEAF6938}" srcOrd="0" destOrd="0" presId="urn:microsoft.com/office/officeart/2016/7/layout/LinearArrowProcessNumbered"/>
    <dgm:cxn modelId="{125F694A-2B69-4563-9BBA-54CFC200EA33}" type="presParOf" srcId="{E374BBD4-7D66-4F7D-93B7-4928E714E0A4}" destId="{5534044E-5971-4783-9749-9838923F4C9A}" srcOrd="1" destOrd="0" presId="urn:microsoft.com/office/officeart/2016/7/layout/LinearArrowProcessNumbered"/>
    <dgm:cxn modelId="{6D4D030A-4C8B-4791-A0B6-3F8CA9C3057A}" type="presParOf" srcId="{5534044E-5971-4783-9749-9838923F4C9A}" destId="{ACF13994-585A-422E-9D07-7705FF0B1AFD}" srcOrd="0" destOrd="0" presId="urn:microsoft.com/office/officeart/2016/7/layout/LinearArrowProcessNumbered"/>
    <dgm:cxn modelId="{4338A859-1A35-4C15-A5B8-B9FD390B7092}" type="presParOf" srcId="{5534044E-5971-4783-9749-9838923F4C9A}" destId="{7C3360D4-78DE-48F5-A801-06F71D51E0C9}" srcOrd="1" destOrd="0" presId="urn:microsoft.com/office/officeart/2016/7/layout/LinearArrowProcessNumbered"/>
    <dgm:cxn modelId="{A22A3E80-AE55-44A0-9A01-D14438F4E92D}" type="presParOf" srcId="{5534044E-5971-4783-9749-9838923F4C9A}" destId="{B4392FCB-503F-4C14-9268-BCF6305E3AC1}" srcOrd="2" destOrd="0" presId="urn:microsoft.com/office/officeart/2016/7/layout/LinearArrowProcessNumbered"/>
    <dgm:cxn modelId="{84867D29-168A-467C-AFF3-CE466EA80807}" type="presParOf" srcId="{5534044E-5971-4783-9749-9838923F4C9A}" destId="{99496A44-96D9-4D17-AD37-B0841BC10BFC}" srcOrd="3" destOrd="0" presId="urn:microsoft.com/office/officeart/2016/7/layout/LinearArrowProcessNumbered"/>
    <dgm:cxn modelId="{4BD979D9-7E71-4EAB-A227-D2E850DDBB76}" type="presParOf" srcId="{E374BBD4-7D66-4F7D-93B7-4928E714E0A4}" destId="{E239ADC2-975D-426C-B1E6-47C5573AB25A}" srcOrd="2" destOrd="0" presId="urn:microsoft.com/office/officeart/2016/7/layout/LinearArrowProcessNumbered"/>
    <dgm:cxn modelId="{7A8EC419-3367-4929-B30D-81A1AE42A550}" type="presParOf" srcId="{EFBC813D-414C-48D3-BDFB-0AC27D501C51}" destId="{3D1306E7-3B83-433E-8C4E-44CC281DA609}" srcOrd="3" destOrd="0" presId="urn:microsoft.com/office/officeart/2016/7/layout/LinearArrowProcessNumbered"/>
    <dgm:cxn modelId="{F6AF1736-B5F8-4E2A-A477-8E01AAD3F570}" type="presParOf" srcId="{EFBC813D-414C-48D3-BDFB-0AC27D501C51}" destId="{7FE6C730-3667-4688-B1FA-0A0C96E6CA4F}" srcOrd="4" destOrd="0" presId="urn:microsoft.com/office/officeart/2016/7/layout/LinearArrowProcessNumbered"/>
    <dgm:cxn modelId="{2EB24829-6F0C-4720-8BE3-CDDDE011277B}" type="presParOf" srcId="{7FE6C730-3667-4688-B1FA-0A0C96E6CA4F}" destId="{59E82E63-DCE0-4CB0-9353-AAB1DD686EDD}" srcOrd="0" destOrd="0" presId="urn:microsoft.com/office/officeart/2016/7/layout/LinearArrowProcessNumbered"/>
    <dgm:cxn modelId="{43827EE5-A86B-4B6B-8BFE-BE446AB0D07B}" type="presParOf" srcId="{7FE6C730-3667-4688-B1FA-0A0C96E6CA4F}" destId="{9A301632-A0B5-4DB9-BD25-7927837A83BC}" srcOrd="1" destOrd="0" presId="urn:microsoft.com/office/officeart/2016/7/layout/LinearArrowProcessNumbered"/>
    <dgm:cxn modelId="{0D0952B8-72CB-4F73-9A76-FB8AA7396F05}" type="presParOf" srcId="{9A301632-A0B5-4DB9-BD25-7927837A83BC}" destId="{61874139-1604-43A2-B6AE-1EB67F7F3293}" srcOrd="0" destOrd="0" presId="urn:microsoft.com/office/officeart/2016/7/layout/LinearArrowProcessNumbered"/>
    <dgm:cxn modelId="{3CDF92F0-1015-414D-BF65-8D31B41763A7}" type="presParOf" srcId="{9A301632-A0B5-4DB9-BD25-7927837A83BC}" destId="{7127B8C9-07E1-4115-A1E4-E1D57A3A1BED}" srcOrd="1" destOrd="0" presId="urn:microsoft.com/office/officeart/2016/7/layout/LinearArrowProcessNumbered"/>
    <dgm:cxn modelId="{12DAC392-3F81-471C-A278-DE3CEFC963D7}" type="presParOf" srcId="{9A301632-A0B5-4DB9-BD25-7927837A83BC}" destId="{CE807E71-E4E1-494F-B221-98D5FE047575}" srcOrd="2" destOrd="0" presId="urn:microsoft.com/office/officeart/2016/7/layout/LinearArrowProcessNumbered"/>
    <dgm:cxn modelId="{43A0C63C-BF3E-4958-BBB3-B595234C2F55}" type="presParOf" srcId="{9A301632-A0B5-4DB9-BD25-7927837A83BC}" destId="{3BC30502-5D51-46C1-B972-B430AB6989FA}" srcOrd="3" destOrd="0" presId="urn:microsoft.com/office/officeart/2016/7/layout/LinearArrowProcessNumbered"/>
    <dgm:cxn modelId="{5201FEFF-57C7-4EBD-9EE3-A4BEFEECD84A}" type="presParOf" srcId="{7FE6C730-3667-4688-B1FA-0A0C96E6CA4F}" destId="{5E7CF829-6958-4887-A5F2-1E709AC188B7}" srcOrd="2" destOrd="0" presId="urn:microsoft.com/office/officeart/2016/7/layout/LinearArrowProcessNumbered"/>
    <dgm:cxn modelId="{1551581B-8130-427C-85C5-E6DCD6C3B499}" type="presParOf" srcId="{EFBC813D-414C-48D3-BDFB-0AC27D501C51}" destId="{24640125-57CD-4285-AE82-E2EC3DBD5333}" srcOrd="5" destOrd="0" presId="urn:microsoft.com/office/officeart/2016/7/layout/LinearArrowProcessNumbered"/>
    <dgm:cxn modelId="{E59AB4C2-9B0C-4570-B73A-FE36EC325EF2}" type="presParOf" srcId="{EFBC813D-414C-48D3-BDFB-0AC27D501C51}" destId="{316A38FB-2C0C-444E-B864-15882B1B7A81}" srcOrd="6" destOrd="0" presId="urn:microsoft.com/office/officeart/2016/7/layout/LinearArrowProcessNumbered"/>
    <dgm:cxn modelId="{B94D4CDC-B2B9-447C-A7BC-4F4AC093072B}" type="presParOf" srcId="{316A38FB-2C0C-444E-B864-15882B1B7A81}" destId="{19FBB890-3480-4121-A1D4-E93BAA00B429}" srcOrd="0" destOrd="0" presId="urn:microsoft.com/office/officeart/2016/7/layout/LinearArrowProcessNumbered"/>
    <dgm:cxn modelId="{6E8EB442-42F1-45F3-8F61-13A1FDE5FBCC}" type="presParOf" srcId="{316A38FB-2C0C-444E-B864-15882B1B7A81}" destId="{8FF2716E-DF4E-4810-87C3-32A62F3C4CC5}" srcOrd="1" destOrd="0" presId="urn:microsoft.com/office/officeart/2016/7/layout/LinearArrowProcessNumbered"/>
    <dgm:cxn modelId="{415BC459-7100-4651-9140-10CB8A762A7E}" type="presParOf" srcId="{8FF2716E-DF4E-4810-87C3-32A62F3C4CC5}" destId="{891316B0-182E-4E6B-BCE5-658927081B04}" srcOrd="0" destOrd="0" presId="urn:microsoft.com/office/officeart/2016/7/layout/LinearArrowProcessNumbered"/>
    <dgm:cxn modelId="{A8BC7F73-C7DD-49CA-88B4-F93B20866C6F}" type="presParOf" srcId="{8FF2716E-DF4E-4810-87C3-32A62F3C4CC5}" destId="{F0AF3E77-9232-4C94-8962-192AD3A8BEC9}" srcOrd="1" destOrd="0" presId="urn:microsoft.com/office/officeart/2016/7/layout/LinearArrowProcessNumbered"/>
    <dgm:cxn modelId="{961A89E5-39D0-4378-BFA4-D7B56E02DF23}" type="presParOf" srcId="{8FF2716E-DF4E-4810-87C3-32A62F3C4CC5}" destId="{06FF3FBA-8BEE-4FAC-9B63-414339A0788A}" srcOrd="2" destOrd="0" presId="urn:microsoft.com/office/officeart/2016/7/layout/LinearArrowProcessNumbered"/>
    <dgm:cxn modelId="{1B9A2B91-A175-4E5E-B07A-EF48875DA113}" type="presParOf" srcId="{8FF2716E-DF4E-4810-87C3-32A62F3C4CC5}" destId="{0D463E7A-AB5E-429B-84B3-EF3C01BF4E12}" srcOrd="3" destOrd="0" presId="urn:microsoft.com/office/officeart/2016/7/layout/LinearArrowProcessNumbered"/>
    <dgm:cxn modelId="{FA72C1CC-FB54-4055-8084-0FBEF4F2924B}" type="presParOf" srcId="{316A38FB-2C0C-444E-B864-15882B1B7A81}" destId="{AFF4608E-A8C3-4E24-B7B7-7DF8C332528E}" srcOrd="2" destOrd="0" presId="urn:microsoft.com/office/officeart/2016/7/layout/LinearArrowProcessNumbered"/>
    <dgm:cxn modelId="{5AA1DAF2-54E4-4F4B-B192-32B972D743C0}" type="presParOf" srcId="{EFBC813D-414C-48D3-BDFB-0AC27D501C51}" destId="{9B483185-C03B-4AD2-B706-FA546301515F}" srcOrd="7" destOrd="0" presId="urn:microsoft.com/office/officeart/2016/7/layout/LinearArrowProcessNumbered"/>
    <dgm:cxn modelId="{B2815451-2D47-4DF9-B44A-65E970989A95}" type="presParOf" srcId="{EFBC813D-414C-48D3-BDFB-0AC27D501C51}" destId="{EDA5400F-84E2-4F8C-B9B5-38A1994DDAE0}" srcOrd="8" destOrd="0" presId="urn:microsoft.com/office/officeart/2016/7/layout/LinearArrowProcessNumbered"/>
    <dgm:cxn modelId="{82A3079A-3BF3-485A-B72F-95D301494A7F}" type="presParOf" srcId="{EDA5400F-84E2-4F8C-B9B5-38A1994DDAE0}" destId="{9B0B2843-FDFF-4DD7-A6FC-E6E82D0F0AB0}" srcOrd="0" destOrd="0" presId="urn:microsoft.com/office/officeart/2016/7/layout/LinearArrowProcessNumbered"/>
    <dgm:cxn modelId="{C6A282F2-180E-48C9-BC52-1679D4CB7F73}" type="presParOf" srcId="{EDA5400F-84E2-4F8C-B9B5-38A1994DDAE0}" destId="{957788EA-C991-4365-841D-B04516FEF7F5}" srcOrd="1" destOrd="0" presId="urn:microsoft.com/office/officeart/2016/7/layout/LinearArrowProcessNumbered"/>
    <dgm:cxn modelId="{509174B0-312C-4DDC-95D7-7623D0AFB07C}" type="presParOf" srcId="{957788EA-C991-4365-841D-B04516FEF7F5}" destId="{7256DAE2-0FAD-495A-933B-E100617FE030}" srcOrd="0" destOrd="0" presId="urn:microsoft.com/office/officeart/2016/7/layout/LinearArrowProcessNumbered"/>
    <dgm:cxn modelId="{A6175DAE-27B7-4F9B-86F5-2B17D414A5A5}" type="presParOf" srcId="{957788EA-C991-4365-841D-B04516FEF7F5}" destId="{3A7954FE-2150-4D20-821D-235CA2AD8981}" srcOrd="1" destOrd="0" presId="urn:microsoft.com/office/officeart/2016/7/layout/LinearArrowProcessNumbered"/>
    <dgm:cxn modelId="{3AB0721A-7D10-407A-A094-E165F2F5321E}" type="presParOf" srcId="{957788EA-C991-4365-841D-B04516FEF7F5}" destId="{49736A99-CF14-4361-A6D3-D2BFC067A6E2}" srcOrd="2" destOrd="0" presId="urn:microsoft.com/office/officeart/2016/7/layout/LinearArrowProcessNumbered"/>
    <dgm:cxn modelId="{8A951CD6-DB05-4EF5-8411-0310B2E8DAE6}" type="presParOf" srcId="{957788EA-C991-4365-841D-B04516FEF7F5}" destId="{76E951D1-D9E3-4295-B7E6-BE84B0C6943B}" srcOrd="3" destOrd="0" presId="urn:microsoft.com/office/officeart/2016/7/layout/LinearArrowProcessNumbered"/>
    <dgm:cxn modelId="{AFB3FDF5-CFD8-42CF-8FCA-03F7EACADB71}" type="presParOf" srcId="{EDA5400F-84E2-4F8C-B9B5-38A1994DDAE0}" destId="{9B864CAA-B7D3-4B12-8EB5-3F7513491E48}"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E7336-1289-4B02-AF1D-C1BBBD6F682F}">
      <dsp:nvSpPr>
        <dsp:cNvPr id="0" name=""/>
        <dsp:cNvSpPr/>
      </dsp:nvSpPr>
      <dsp:spPr>
        <a:xfrm>
          <a:off x="3462"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64104-1040-4F15-9D74-D17E0985F0A4}">
      <dsp:nvSpPr>
        <dsp:cNvPr id="0" name=""/>
        <dsp:cNvSpPr/>
      </dsp:nvSpPr>
      <dsp:spPr>
        <a:xfrm>
          <a:off x="190953"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HTML</a:t>
          </a:r>
          <a:endParaRPr lang="en-US" sz="2700" kern="1200"/>
        </a:p>
      </dsp:txBody>
      <dsp:txXfrm>
        <a:off x="222336" y="1277085"/>
        <a:ext cx="1624650" cy="1008743"/>
      </dsp:txXfrm>
    </dsp:sp>
    <dsp:sp modelId="{015CE38C-8858-4F2C-99F7-1D78FF0DCC44}">
      <dsp:nvSpPr>
        <dsp:cNvPr id="0" name=""/>
        <dsp:cNvSpPr/>
      </dsp:nvSpPr>
      <dsp:spPr>
        <a:xfrm>
          <a:off x="2065860"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F858E-CD74-4B7F-A912-BC01CBA15F0F}">
      <dsp:nvSpPr>
        <dsp:cNvPr id="0" name=""/>
        <dsp:cNvSpPr/>
      </dsp:nvSpPr>
      <dsp:spPr>
        <a:xfrm>
          <a:off x="2253351"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Bootstrap</a:t>
          </a:r>
          <a:endParaRPr lang="en-US" sz="2700" kern="1200"/>
        </a:p>
      </dsp:txBody>
      <dsp:txXfrm>
        <a:off x="2284734" y="1277085"/>
        <a:ext cx="1624650" cy="1008743"/>
      </dsp:txXfrm>
    </dsp:sp>
    <dsp:sp modelId="{F8538592-6746-4C4B-94F2-6F78C027A106}">
      <dsp:nvSpPr>
        <dsp:cNvPr id="0" name=""/>
        <dsp:cNvSpPr/>
      </dsp:nvSpPr>
      <dsp:spPr>
        <a:xfrm>
          <a:off x="4128258"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2AAEC-9AF7-4447-AE3D-FB654DA30E80}">
      <dsp:nvSpPr>
        <dsp:cNvPr id="0" name=""/>
        <dsp:cNvSpPr/>
      </dsp:nvSpPr>
      <dsp:spPr>
        <a:xfrm>
          <a:off x="4315749"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Node js</a:t>
          </a:r>
          <a:endParaRPr lang="en-US" sz="2700" kern="1200"/>
        </a:p>
      </dsp:txBody>
      <dsp:txXfrm>
        <a:off x="4347132" y="1277085"/>
        <a:ext cx="1624650" cy="1008743"/>
      </dsp:txXfrm>
    </dsp:sp>
    <dsp:sp modelId="{5CAAE894-2002-4A31-BE62-43B09BF25004}">
      <dsp:nvSpPr>
        <dsp:cNvPr id="0" name=""/>
        <dsp:cNvSpPr/>
      </dsp:nvSpPr>
      <dsp:spPr>
        <a:xfrm>
          <a:off x="6190656"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A2E8E5-FC12-4754-A0C1-6D8E97864128}">
      <dsp:nvSpPr>
        <dsp:cNvPr id="0" name=""/>
        <dsp:cNvSpPr/>
      </dsp:nvSpPr>
      <dsp:spPr>
        <a:xfrm>
          <a:off x="6378147"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React</a:t>
          </a:r>
          <a:endParaRPr lang="en-US" sz="2700" kern="1200"/>
        </a:p>
      </dsp:txBody>
      <dsp:txXfrm>
        <a:off x="6409530" y="1277085"/>
        <a:ext cx="1624650" cy="1008743"/>
      </dsp:txXfrm>
    </dsp:sp>
    <dsp:sp modelId="{FB8ADE91-CA5F-4F12-A14E-7F4C2C3AE404}">
      <dsp:nvSpPr>
        <dsp:cNvPr id="0" name=""/>
        <dsp:cNvSpPr/>
      </dsp:nvSpPr>
      <dsp:spPr>
        <a:xfrm>
          <a:off x="8253054"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F4529-947C-4DC1-B4CC-6EB01DE451E2}">
      <dsp:nvSpPr>
        <dsp:cNvPr id="0" name=""/>
        <dsp:cNvSpPr/>
      </dsp:nvSpPr>
      <dsp:spPr>
        <a:xfrm>
          <a:off x="8440545"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API</a:t>
          </a:r>
          <a:endParaRPr lang="en-US" sz="2700" kern="1200"/>
        </a:p>
      </dsp:txBody>
      <dsp:txXfrm>
        <a:off x="8471928" y="1277085"/>
        <a:ext cx="1624650" cy="1008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71A46-6536-4226-984B-3A6D56B4D529}">
      <dsp:nvSpPr>
        <dsp:cNvPr id="0" name=""/>
        <dsp:cNvSpPr/>
      </dsp:nvSpPr>
      <dsp:spPr>
        <a:xfrm>
          <a:off x="1018088" y="411776"/>
          <a:ext cx="809524"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E00BB-57BE-429B-B4D4-69643F089D03}">
      <dsp:nvSpPr>
        <dsp:cNvPr id="0" name=""/>
        <dsp:cNvSpPr/>
      </dsp:nvSpPr>
      <dsp:spPr>
        <a:xfrm>
          <a:off x="1876184" y="343745"/>
          <a:ext cx="93095" cy="175027"/>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66F4EC-FEA2-4635-9E1F-0DDA0BACEFAD}">
      <dsp:nvSpPr>
        <dsp:cNvPr id="0" name=""/>
        <dsp:cNvSpPr/>
      </dsp:nvSpPr>
      <dsp:spPr>
        <a:xfrm>
          <a:off x="513508" y="8422"/>
          <a:ext cx="806779" cy="806779"/>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31658" y="126572"/>
        <a:ext cx="570479" cy="570479"/>
      </dsp:txXfrm>
    </dsp:sp>
    <dsp:sp modelId="{DB7EA7F1-949D-41FD-9E2F-3E4A2C685C95}">
      <dsp:nvSpPr>
        <dsp:cNvPr id="0" name=""/>
        <dsp:cNvSpPr/>
      </dsp:nvSpPr>
      <dsp:spPr>
        <a:xfrm>
          <a:off x="6182" y="980801"/>
          <a:ext cx="1821430" cy="2395574"/>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1. </a:t>
          </a:r>
          <a:r>
            <a:rPr lang="en-US" sz="1100" b="1" kern="1200"/>
            <a:t>User Registration and Authentication: </a:t>
          </a:r>
          <a:r>
            <a:rPr lang="en-US" sz="1100" kern="1200"/>
            <a:t>This module allows users to create accounts, sign in securely, and manage their personal information. It's the foundation for personalized experiences and booking history tracking.</a:t>
          </a:r>
        </a:p>
      </dsp:txBody>
      <dsp:txXfrm>
        <a:off x="6182" y="1345087"/>
        <a:ext cx="1821430" cy="2031288"/>
      </dsp:txXfrm>
    </dsp:sp>
    <dsp:sp modelId="{ACF13994-585A-422E-9D07-7705FF0B1AFD}">
      <dsp:nvSpPr>
        <dsp:cNvPr id="0" name=""/>
        <dsp:cNvSpPr/>
      </dsp:nvSpPr>
      <dsp:spPr>
        <a:xfrm>
          <a:off x="2029994" y="411776"/>
          <a:ext cx="1821430"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360D4-78DE-48F5-A801-06F71D51E0C9}">
      <dsp:nvSpPr>
        <dsp:cNvPr id="0" name=""/>
        <dsp:cNvSpPr/>
      </dsp:nvSpPr>
      <dsp:spPr>
        <a:xfrm>
          <a:off x="3899996" y="343745"/>
          <a:ext cx="93095" cy="175028"/>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2FCB-503F-4C14-9268-BCF6305E3AC1}">
      <dsp:nvSpPr>
        <dsp:cNvPr id="0" name=""/>
        <dsp:cNvSpPr/>
      </dsp:nvSpPr>
      <dsp:spPr>
        <a:xfrm>
          <a:off x="2537320" y="8422"/>
          <a:ext cx="806779" cy="806779"/>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655470" y="126572"/>
        <a:ext cx="570479" cy="570479"/>
      </dsp:txXfrm>
    </dsp:sp>
    <dsp:sp modelId="{E239ADC2-975D-426C-B1E6-47C5573AB25A}">
      <dsp:nvSpPr>
        <dsp:cNvPr id="0" name=""/>
        <dsp:cNvSpPr/>
      </dsp:nvSpPr>
      <dsp:spPr>
        <a:xfrm>
          <a:off x="2029994" y="980801"/>
          <a:ext cx="1821430" cy="2395574"/>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2. </a:t>
          </a:r>
          <a:r>
            <a:rPr lang="en-US" sz="1100" b="1" kern="1200"/>
            <a:t>Search and Booking</a:t>
          </a:r>
          <a:r>
            <a:rPr lang="en-US" sz="1100" kern="1200"/>
            <a:t>: This is the core module of the app, enabling users to search for hotels based on criteria such as location, check-in/check-out dates, room preferences, and pricing. Users should be able to view available rooms and make bookings through this module.</a:t>
          </a:r>
        </a:p>
      </dsp:txBody>
      <dsp:txXfrm>
        <a:off x="2029994" y="1345087"/>
        <a:ext cx="1821430" cy="2031288"/>
      </dsp:txXfrm>
    </dsp:sp>
    <dsp:sp modelId="{61874139-1604-43A2-B6AE-1EB67F7F3293}">
      <dsp:nvSpPr>
        <dsp:cNvPr id="0" name=""/>
        <dsp:cNvSpPr/>
      </dsp:nvSpPr>
      <dsp:spPr>
        <a:xfrm>
          <a:off x="4053806" y="411776"/>
          <a:ext cx="1821430"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7B8C9-07E1-4115-A1E4-E1D57A3A1BED}">
      <dsp:nvSpPr>
        <dsp:cNvPr id="0" name=""/>
        <dsp:cNvSpPr/>
      </dsp:nvSpPr>
      <dsp:spPr>
        <a:xfrm>
          <a:off x="5923808" y="343745"/>
          <a:ext cx="93095" cy="175028"/>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07E71-E4E1-494F-B221-98D5FE047575}">
      <dsp:nvSpPr>
        <dsp:cNvPr id="0" name=""/>
        <dsp:cNvSpPr/>
      </dsp:nvSpPr>
      <dsp:spPr>
        <a:xfrm>
          <a:off x="4561132" y="8422"/>
          <a:ext cx="806779" cy="806779"/>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679282" y="126572"/>
        <a:ext cx="570479" cy="570479"/>
      </dsp:txXfrm>
    </dsp:sp>
    <dsp:sp modelId="{5E7CF829-6958-4887-A5F2-1E709AC188B7}">
      <dsp:nvSpPr>
        <dsp:cNvPr id="0" name=""/>
        <dsp:cNvSpPr/>
      </dsp:nvSpPr>
      <dsp:spPr>
        <a:xfrm>
          <a:off x="4053806" y="980801"/>
          <a:ext cx="1821430" cy="2395574"/>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3. </a:t>
          </a:r>
          <a:r>
            <a:rPr lang="en-US" sz="1100" b="1" kern="1200"/>
            <a:t>User Profiles</a:t>
          </a:r>
          <a:r>
            <a:rPr lang="en-US" sz="1100" kern="1200"/>
            <a:t>: User profiles are essential for managing bookings, viewing past reservations, and updating personal information. Users should have the ability to track their booking history and modify their profiles as needed.</a:t>
          </a:r>
        </a:p>
      </dsp:txBody>
      <dsp:txXfrm>
        <a:off x="4053806" y="1345087"/>
        <a:ext cx="1821430" cy="2031288"/>
      </dsp:txXfrm>
    </dsp:sp>
    <dsp:sp modelId="{891316B0-182E-4E6B-BCE5-658927081B04}">
      <dsp:nvSpPr>
        <dsp:cNvPr id="0" name=""/>
        <dsp:cNvSpPr/>
      </dsp:nvSpPr>
      <dsp:spPr>
        <a:xfrm>
          <a:off x="6077618" y="411775"/>
          <a:ext cx="1821430"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F3E77-9232-4C94-8962-192AD3A8BEC9}">
      <dsp:nvSpPr>
        <dsp:cNvPr id="0" name=""/>
        <dsp:cNvSpPr/>
      </dsp:nvSpPr>
      <dsp:spPr>
        <a:xfrm>
          <a:off x="7947620" y="343745"/>
          <a:ext cx="93095" cy="175028"/>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F3FBA-8BEE-4FAC-9B63-414339A0788A}">
      <dsp:nvSpPr>
        <dsp:cNvPr id="0" name=""/>
        <dsp:cNvSpPr/>
      </dsp:nvSpPr>
      <dsp:spPr>
        <a:xfrm>
          <a:off x="6584944" y="8422"/>
          <a:ext cx="806779" cy="806779"/>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703094" y="126572"/>
        <a:ext cx="570479" cy="570479"/>
      </dsp:txXfrm>
    </dsp:sp>
    <dsp:sp modelId="{AFF4608E-A8C3-4E24-B7B7-7DF8C332528E}">
      <dsp:nvSpPr>
        <dsp:cNvPr id="0" name=""/>
        <dsp:cNvSpPr/>
      </dsp:nvSpPr>
      <dsp:spPr>
        <a:xfrm>
          <a:off x="6077618" y="980801"/>
          <a:ext cx="1821430" cy="2395574"/>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4. </a:t>
          </a:r>
          <a:r>
            <a:rPr lang="en-US" sz="1100" b="1" kern="1200"/>
            <a:t>Payment Gateway</a:t>
          </a:r>
          <a:r>
            <a:rPr lang="en-US" sz="1100" kern="1200"/>
            <a:t>: The payment gateway module facilitates secure and convenient online transactions. It should support various payment methods, including credit cards, digital wallets, and other popular options, ensuring smooth payment processing for users.</a:t>
          </a:r>
        </a:p>
      </dsp:txBody>
      <dsp:txXfrm>
        <a:off x="6077618" y="1345087"/>
        <a:ext cx="1821430" cy="2031288"/>
      </dsp:txXfrm>
    </dsp:sp>
    <dsp:sp modelId="{7256DAE2-0FAD-495A-933B-E100617FE030}">
      <dsp:nvSpPr>
        <dsp:cNvPr id="0" name=""/>
        <dsp:cNvSpPr/>
      </dsp:nvSpPr>
      <dsp:spPr>
        <a:xfrm>
          <a:off x="8101430" y="411775"/>
          <a:ext cx="910715" cy="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736A99-CF14-4361-A6D3-D2BFC067A6E2}">
      <dsp:nvSpPr>
        <dsp:cNvPr id="0" name=""/>
        <dsp:cNvSpPr/>
      </dsp:nvSpPr>
      <dsp:spPr>
        <a:xfrm>
          <a:off x="8608756" y="8422"/>
          <a:ext cx="806779" cy="806779"/>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5</a:t>
          </a:r>
        </a:p>
      </dsp:txBody>
      <dsp:txXfrm>
        <a:off x="8726906" y="126572"/>
        <a:ext cx="570479" cy="570479"/>
      </dsp:txXfrm>
    </dsp:sp>
    <dsp:sp modelId="{9B864CAA-B7D3-4B12-8EB5-3F7513491E48}">
      <dsp:nvSpPr>
        <dsp:cNvPr id="0" name=""/>
        <dsp:cNvSpPr/>
      </dsp:nvSpPr>
      <dsp:spPr>
        <a:xfrm>
          <a:off x="8101430" y="980801"/>
          <a:ext cx="1821430" cy="2395574"/>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5. </a:t>
          </a:r>
          <a:r>
            <a:rPr lang="en-US" sz="1100" b="1" kern="1200"/>
            <a:t>Notifications</a:t>
          </a:r>
          <a:r>
            <a:rPr lang="en-US" sz="1100" kern="1200"/>
            <a:t>: This module handles push notifications and email alerts to keep users informed about their booking status, confirmations, reminders, and updates. Timely notifications are crucial to maintaining user engagement and ensuring a seamless booking experience.</a:t>
          </a:r>
        </a:p>
      </dsp:txBody>
      <dsp:txXfrm>
        <a:off x="8101430" y="1345087"/>
        <a:ext cx="1821430" cy="20312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12DCE38-8859-C054-2C18-366AFB48ED86}"/>
              </a:ext>
            </a:extLst>
          </p:cNvPr>
          <p:cNvPicPr>
            <a:picLocks noChangeAspect="1"/>
          </p:cNvPicPr>
          <p:nvPr/>
        </p:nvPicPr>
        <p:blipFill rotWithShape="1">
          <a:blip r:embed="rId3"/>
          <a:srcRect/>
          <a:stretch/>
        </p:blipFill>
        <p:spPr>
          <a:xfrm>
            <a:off x="20" y="10"/>
            <a:ext cx="12191980" cy="6857990"/>
          </a:xfrm>
          <a:prstGeom prst="rect">
            <a:avLst/>
          </a:prstGeom>
        </p:spPr>
      </p:pic>
      <p:pic>
        <p:nvPicPr>
          <p:cNvPr id="23" name="Picture 22">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1BBCB58B-7E8F-3D09-BE26-DF30280A1C4C}"/>
              </a:ext>
            </a:extLst>
          </p:cNvPr>
          <p:cNvSpPr>
            <a:spLocks noGrp="1"/>
          </p:cNvSpPr>
          <p:nvPr>
            <p:ph type="ctrTitle"/>
          </p:nvPr>
        </p:nvSpPr>
        <p:spPr>
          <a:xfrm>
            <a:off x="1922991" y="2298700"/>
            <a:ext cx="8347076" cy="1595952"/>
          </a:xfrm>
        </p:spPr>
        <p:txBody>
          <a:bodyPr>
            <a:normAutofit/>
          </a:bodyPr>
          <a:lstStyle/>
          <a:p>
            <a:pPr algn="ctr"/>
            <a:r>
              <a:rPr lang="en-IN" b="1">
                <a:latin typeface="Alef" panose="00000500000000000000" pitchFamily="2" charset="-79"/>
                <a:cs typeface="Alef" panose="00000500000000000000" pitchFamily="2" charset="-79"/>
              </a:rPr>
              <a:t>HOTEL BOOKING APPLICATION</a:t>
            </a:r>
          </a:p>
        </p:txBody>
      </p:sp>
      <p:sp>
        <p:nvSpPr>
          <p:cNvPr id="3" name="Subtitle 2">
            <a:extLst>
              <a:ext uri="{FF2B5EF4-FFF2-40B4-BE49-F238E27FC236}">
                <a16:creationId xmlns:a16="http://schemas.microsoft.com/office/drawing/2014/main" id="{9A2999EE-11EE-B04B-54AD-3E4F80559664}"/>
              </a:ext>
            </a:extLst>
          </p:cNvPr>
          <p:cNvSpPr>
            <a:spLocks noGrp="1"/>
          </p:cNvSpPr>
          <p:nvPr>
            <p:ph type="subTitle" idx="1"/>
          </p:nvPr>
        </p:nvSpPr>
        <p:spPr>
          <a:xfrm>
            <a:off x="1918758" y="3894653"/>
            <a:ext cx="8355542" cy="664647"/>
          </a:xfrm>
        </p:spPr>
        <p:txBody>
          <a:bodyPr>
            <a:normAutofit/>
          </a:bodyPr>
          <a:lstStyle/>
          <a:p>
            <a:pPr algn="ctr">
              <a:lnSpc>
                <a:spcPct val="90000"/>
              </a:lnSpc>
            </a:pPr>
            <a:r>
              <a:rPr lang="en-IN" sz="1500"/>
              <a:t>~DEEPANSHI SHARMA (2200290140052)</a:t>
            </a:r>
          </a:p>
          <a:p>
            <a:pPr algn="ctr">
              <a:lnSpc>
                <a:spcPct val="90000"/>
              </a:lnSpc>
            </a:pPr>
            <a:r>
              <a:rPr lang="en-IN" sz="1500"/>
              <a:t>~KAJAL KHUSHWAHA (2200290140077)</a:t>
            </a:r>
          </a:p>
        </p:txBody>
      </p:sp>
    </p:spTree>
    <p:extLst>
      <p:ext uri="{BB962C8B-B14F-4D97-AF65-F5344CB8AC3E}">
        <p14:creationId xmlns:p14="http://schemas.microsoft.com/office/powerpoint/2010/main" val="269441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1CF1745-A171-023F-E759-DCDA1697DD16}"/>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b="1" i="1" cap="all"/>
              <a:t>INTRODUCTION</a:t>
            </a:r>
          </a:p>
        </p:txBody>
      </p:sp>
      <p:pic>
        <p:nvPicPr>
          <p:cNvPr id="5" name="Picture 4" descr="Mobile device with apps">
            <a:extLst>
              <a:ext uri="{FF2B5EF4-FFF2-40B4-BE49-F238E27FC236}">
                <a16:creationId xmlns:a16="http://schemas.microsoft.com/office/drawing/2014/main" id="{A3FB3FD4-F280-5A04-8086-AD851FBD015C}"/>
              </a:ext>
            </a:extLst>
          </p:cNvPr>
          <p:cNvPicPr>
            <a:picLocks noChangeAspect="1"/>
          </p:cNvPicPr>
          <p:nvPr/>
        </p:nvPicPr>
        <p:blipFill rotWithShape="1">
          <a:blip r:embed="rId4"/>
          <a:srcRect l="50773" r="11202"/>
          <a:stretch/>
        </p:blipFill>
        <p:spPr>
          <a:xfrm>
            <a:off x="20" y="975"/>
            <a:ext cx="4635988" cy="6858000"/>
          </a:xfrm>
          <a:prstGeom prst="rect">
            <a:avLst/>
          </a:prstGeom>
        </p:spPr>
      </p:pic>
      <p:sp>
        <p:nvSpPr>
          <p:cNvPr id="3" name="Text Placeholder 2">
            <a:extLst>
              <a:ext uri="{FF2B5EF4-FFF2-40B4-BE49-F238E27FC236}">
                <a16:creationId xmlns:a16="http://schemas.microsoft.com/office/drawing/2014/main" id="{8F5A9383-8D1E-4DFB-2B2D-8DC17D3D4668}"/>
              </a:ext>
            </a:extLst>
          </p:cNvPr>
          <p:cNvSpPr>
            <a:spLocks noGrp="1"/>
          </p:cNvSpPr>
          <p:nvPr>
            <p:ph type="body" idx="1"/>
          </p:nvPr>
        </p:nvSpPr>
        <p:spPr>
          <a:xfrm>
            <a:off x="4955458" y="2251587"/>
            <a:ext cx="6593075" cy="3972232"/>
          </a:xfrm>
        </p:spPr>
        <p:txBody>
          <a:bodyPr vert="horz" lIns="91440" tIns="45720" rIns="91440" bIns="45720" rtlCol="0" anchor="ctr">
            <a:normAutofit/>
          </a:bodyPr>
          <a:lstStyle/>
          <a:p>
            <a:pPr>
              <a:lnSpc>
                <a:spcPct val="90000"/>
              </a:lnSpc>
              <a:buFont typeface="Arial"/>
              <a:buChar char="•"/>
            </a:pPr>
            <a:r>
              <a:rPr lang="en-US" b="1"/>
              <a:t>The Hotel Booking Application is a user-friendly mobile application designed to simplify the hotel reservation process for travellers.  In today's fast-paced world, where convenience and efficiency are paramount, this app provides an intuitive platform for users to effortlessly discover, book, and manage their accommodations. This abstract provides an overview of the key features and benefits of the hotel booking app. </a:t>
            </a:r>
            <a:endParaRPr lang="en-US"/>
          </a:p>
          <a:p>
            <a:pPr>
              <a:lnSpc>
                <a:spcPct val="90000"/>
              </a:lnSpc>
              <a:buFont typeface="Arial"/>
              <a:buChar char="•"/>
            </a:pPr>
            <a:r>
              <a:rPr lang="en-US" b="1"/>
              <a:t>The primary objective of the Hotel Booking App is to provide travellers with a seamless and personalized experience when searching for and booking hotels. </a:t>
            </a:r>
            <a:endParaRPr lang="en-US"/>
          </a:p>
          <a:p>
            <a:pPr>
              <a:lnSpc>
                <a:spcPct val="90000"/>
              </a:lnSpc>
              <a:buFont typeface="Arial"/>
              <a:buChar char="•"/>
            </a:pPr>
            <a:r>
              <a:rPr lang="en-US" b="1"/>
              <a:t> </a:t>
            </a:r>
            <a:endParaRPr lang="en-US"/>
          </a:p>
          <a:p>
            <a:pPr>
              <a:lnSpc>
                <a:spcPct val="90000"/>
              </a:lnSpc>
              <a:buFont typeface="Arial"/>
              <a:buChar char="•"/>
            </a:pPr>
            <a:endParaRPr lang="en-US"/>
          </a:p>
        </p:txBody>
      </p:sp>
    </p:spTree>
    <p:extLst>
      <p:ext uri="{BB962C8B-B14F-4D97-AF65-F5344CB8AC3E}">
        <p14:creationId xmlns:p14="http://schemas.microsoft.com/office/powerpoint/2010/main" val="357240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2433B3B-28C4-36FF-3021-EED0E541EE08}"/>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b="1" i="1" cap="all"/>
              <a:t>Technologies</a:t>
            </a:r>
          </a:p>
        </p:txBody>
      </p:sp>
      <p:graphicFrame>
        <p:nvGraphicFramePr>
          <p:cNvPr id="5" name="Text Placeholder 2">
            <a:extLst>
              <a:ext uri="{FF2B5EF4-FFF2-40B4-BE49-F238E27FC236}">
                <a16:creationId xmlns:a16="http://schemas.microsoft.com/office/drawing/2014/main" id="{3F554991-33D1-4B0C-52EA-AAEF6ADE490A}"/>
              </a:ext>
            </a:extLst>
          </p:cNvPr>
          <p:cNvGraphicFramePr/>
          <p:nvPr>
            <p:extLst>
              <p:ext uri="{D42A27DB-BD31-4B8C-83A1-F6EECF244321}">
                <p14:modId xmlns:p14="http://schemas.microsoft.com/office/powerpoint/2010/main" val="282357299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169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04C042-05A1-0E11-E031-924B6FBBFEDA}"/>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cap="all"/>
              <a:t>HARDWARE REQIUREMENT</a:t>
            </a:r>
          </a:p>
        </p:txBody>
      </p:sp>
      <p:sp>
        <p:nvSpPr>
          <p:cNvPr id="3" name="Text Placeholder 2">
            <a:extLst>
              <a:ext uri="{FF2B5EF4-FFF2-40B4-BE49-F238E27FC236}">
                <a16:creationId xmlns:a16="http://schemas.microsoft.com/office/drawing/2014/main" id="{903BC248-753C-F851-0FD0-D601EFD04CC2}"/>
              </a:ext>
            </a:extLst>
          </p:cNvPr>
          <p:cNvSpPr>
            <a:spLocks noGrp="1"/>
          </p:cNvSpPr>
          <p:nvPr>
            <p:ph type="body" idx="1"/>
          </p:nvPr>
        </p:nvSpPr>
        <p:spPr>
          <a:xfrm>
            <a:off x="802178" y="2261420"/>
            <a:ext cx="4002936" cy="3637935"/>
          </a:xfrm>
        </p:spPr>
        <p:txBody>
          <a:bodyPr vert="horz" lIns="91440" tIns="45720" rIns="91440" bIns="45720" rtlCol="0" anchor="ctr">
            <a:normAutofit/>
          </a:bodyPr>
          <a:lstStyle/>
          <a:p>
            <a:pPr>
              <a:buFont typeface="Arial"/>
              <a:buChar char="•"/>
            </a:pPr>
            <a:endParaRPr lang="en-US" dirty="0"/>
          </a:p>
          <a:p>
            <a:pPr>
              <a:buFont typeface="Arial"/>
              <a:buChar char="•"/>
            </a:pPr>
            <a:r>
              <a:rPr lang="en-US" dirty="0"/>
              <a:t>1.</a:t>
            </a:r>
            <a:r>
              <a:rPr lang="en-US" b="1" dirty="0"/>
              <a:t> Server Hardware</a:t>
            </a:r>
            <a:endParaRPr lang="en-US" dirty="0"/>
          </a:p>
          <a:p>
            <a:pPr>
              <a:buFont typeface="Arial"/>
              <a:buChar char="•"/>
            </a:pPr>
            <a:r>
              <a:rPr lang="en-US" dirty="0"/>
              <a:t>2. </a:t>
            </a:r>
            <a:r>
              <a:rPr lang="en-US" b="1" dirty="0"/>
              <a:t>Storage</a:t>
            </a:r>
            <a:endParaRPr lang="en-US" dirty="0"/>
          </a:p>
          <a:p>
            <a:pPr>
              <a:buFont typeface="Arial"/>
              <a:buChar char="•"/>
            </a:pPr>
            <a:r>
              <a:rPr lang="en-US" dirty="0"/>
              <a:t>3. </a:t>
            </a:r>
            <a:r>
              <a:rPr lang="en-US" b="1" dirty="0"/>
              <a:t>Database Server</a:t>
            </a:r>
            <a:endParaRPr lang="en-US" dirty="0"/>
          </a:p>
          <a:p>
            <a:pPr>
              <a:buFont typeface="Arial"/>
              <a:buChar char="•"/>
            </a:pPr>
            <a:r>
              <a:rPr lang="en-US" dirty="0"/>
              <a:t>4. </a:t>
            </a:r>
            <a:r>
              <a:rPr lang="en-US" b="1" dirty="0"/>
              <a:t>Networking</a:t>
            </a:r>
            <a:endParaRPr lang="en-US" dirty="0"/>
          </a:p>
          <a:p>
            <a:pPr>
              <a:buFont typeface="Arial"/>
              <a:buChar char="•"/>
            </a:pPr>
            <a:r>
              <a:rPr lang="en-US" dirty="0"/>
              <a:t>5. </a:t>
            </a:r>
            <a:r>
              <a:rPr lang="en-US" b="1" dirty="0"/>
              <a:t>Backup and Redundancy</a:t>
            </a:r>
          </a:p>
        </p:txBody>
      </p:sp>
      <p:pic>
        <p:nvPicPr>
          <p:cNvPr id="6" name="Picture 5">
            <a:extLst>
              <a:ext uri="{FF2B5EF4-FFF2-40B4-BE49-F238E27FC236}">
                <a16:creationId xmlns:a16="http://schemas.microsoft.com/office/drawing/2014/main" id="{24237F64-F480-038B-5A96-64F5DA4C3C1E}"/>
              </a:ext>
            </a:extLst>
          </p:cNvPr>
          <p:cNvPicPr>
            <a:picLocks noChangeAspect="1"/>
          </p:cNvPicPr>
          <p:nvPr/>
        </p:nvPicPr>
        <p:blipFill rotWithShape="1">
          <a:blip r:embed="rId4"/>
          <a:stretch/>
        </p:blipFill>
        <p:spPr>
          <a:xfrm>
            <a:off x="5289752" y="1633499"/>
            <a:ext cx="6095593" cy="34287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ext Placeholder 2">
            <a:extLst>
              <a:ext uri="{FF2B5EF4-FFF2-40B4-BE49-F238E27FC236}">
                <a16:creationId xmlns:a16="http://schemas.microsoft.com/office/drawing/2014/main" id="{15CF1C36-CBA5-8C6A-6C67-4D1D5FD7B76F}"/>
              </a:ext>
            </a:extLst>
          </p:cNvPr>
          <p:cNvSpPr txBox="1">
            <a:spLocks/>
          </p:cNvSpPr>
          <p:nvPr/>
        </p:nvSpPr>
        <p:spPr>
          <a:xfrm>
            <a:off x="838200" y="4495800"/>
            <a:ext cx="10131428" cy="1447800"/>
          </a:xfrm>
          <a:prstGeom prst="rect">
            <a:avLst/>
          </a:prstGeom>
        </p:spPr>
        <p:txBody>
          <a:bodyPr vert="horz" lIns="91440" tIns="45720" rIns="91440" bIns="45720" rtlCol="0" anchor="ctr">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36354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D8AB20-3660-0727-DDDB-7379B7B1EFDC}"/>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b="1" cap="all"/>
              <a:t>Modules</a:t>
            </a:r>
          </a:p>
        </p:txBody>
      </p:sp>
      <p:graphicFrame>
        <p:nvGraphicFramePr>
          <p:cNvPr id="5" name="Text Placeholder 2">
            <a:extLst>
              <a:ext uri="{FF2B5EF4-FFF2-40B4-BE49-F238E27FC236}">
                <a16:creationId xmlns:a16="http://schemas.microsoft.com/office/drawing/2014/main" id="{CEDAA3B0-F4CA-26BF-5A51-FC587D5A2EDA}"/>
              </a:ext>
            </a:extLst>
          </p:cNvPr>
          <p:cNvGraphicFramePr/>
          <p:nvPr>
            <p:extLst>
              <p:ext uri="{D42A27DB-BD31-4B8C-83A1-F6EECF244321}">
                <p14:modId xmlns:p14="http://schemas.microsoft.com/office/powerpoint/2010/main" val="134281398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65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Freeform: Shape 9">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88C7C-134F-8492-389E-C7AC80FBB912}"/>
              </a:ext>
            </a:extLst>
          </p:cNvPr>
          <p:cNvSpPr>
            <a:spLocks noGrp="1"/>
          </p:cNvSpPr>
          <p:nvPr>
            <p:ph type="title"/>
          </p:nvPr>
        </p:nvSpPr>
        <p:spPr>
          <a:xfrm>
            <a:off x="685801" y="500743"/>
            <a:ext cx="7402285" cy="1360714"/>
          </a:xfrm>
        </p:spPr>
        <p:txBody>
          <a:bodyPr vert="horz" lIns="91440" tIns="45720" rIns="91440" bIns="45720" rtlCol="0" anchor="ctr">
            <a:normAutofit/>
          </a:bodyPr>
          <a:lstStyle/>
          <a:p>
            <a:r>
              <a:rPr lang="en-US" sz="3600" b="1" cap="all" dirty="0"/>
              <a:t>Conclusion</a:t>
            </a:r>
          </a:p>
        </p:txBody>
      </p:sp>
      <p:sp>
        <p:nvSpPr>
          <p:cNvPr id="3" name="Text Placeholder 2">
            <a:extLst>
              <a:ext uri="{FF2B5EF4-FFF2-40B4-BE49-F238E27FC236}">
                <a16:creationId xmlns:a16="http://schemas.microsoft.com/office/drawing/2014/main" id="{99EDDEE5-AFDB-190A-1CE9-0C5D25074485}"/>
              </a:ext>
            </a:extLst>
          </p:cNvPr>
          <p:cNvSpPr>
            <a:spLocks noGrp="1"/>
          </p:cNvSpPr>
          <p:nvPr>
            <p:ph type="body" idx="1"/>
          </p:nvPr>
        </p:nvSpPr>
        <p:spPr>
          <a:xfrm>
            <a:off x="685801" y="1861457"/>
            <a:ext cx="7402285" cy="3392110"/>
          </a:xfrm>
        </p:spPr>
        <p:txBody>
          <a:bodyPr vert="horz" lIns="91440" tIns="45720" rIns="91440" bIns="45720" rtlCol="0" anchor="ctr">
            <a:normAutofit/>
          </a:bodyPr>
          <a:lstStyle/>
          <a:p>
            <a:pPr marL="285750" indent="-285750">
              <a:buFont typeface="Arial"/>
              <a:buChar char="•"/>
            </a:pPr>
            <a:r>
              <a:rPr lang="en-US"/>
              <a:t>The rapid advance of technology has transformed daily life, with smartphones, the internet, and artificial intelligence reshaping how we live and work. These changes bring unprecedented convenience and global connectivity but also challenges like data privacy and automation-related job concerns. Striking a balance between technology's benefits and drawbacks is crucial for individuals, businesses, and society. By harnessing technology wisely, we can enhance our lives while safeguarding our values.</a:t>
            </a:r>
          </a:p>
        </p:txBody>
      </p:sp>
    </p:spTree>
    <p:extLst>
      <p:ext uri="{BB962C8B-B14F-4D97-AF65-F5344CB8AC3E}">
        <p14:creationId xmlns:p14="http://schemas.microsoft.com/office/powerpoint/2010/main" val="4098106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Bright modern kitchen">
            <a:extLst>
              <a:ext uri="{FF2B5EF4-FFF2-40B4-BE49-F238E27FC236}">
                <a16:creationId xmlns:a16="http://schemas.microsoft.com/office/drawing/2014/main" id="{7A139BD1-E250-984C-E4FD-FC951F5F622C}"/>
              </a:ext>
            </a:extLst>
          </p:cNvPr>
          <p:cNvPicPr>
            <a:picLocks noChangeAspect="1"/>
          </p:cNvPicPr>
          <p:nvPr/>
        </p:nvPicPr>
        <p:blipFill rotWithShape="1">
          <a:blip r:embed="rId4"/>
          <a:srcRect t="15730"/>
          <a:stretch/>
        </p:blipFill>
        <p:spPr>
          <a:xfrm>
            <a:off x="20" y="-38090"/>
            <a:ext cx="12191980" cy="6857990"/>
          </a:xfrm>
          <a:prstGeom prst="rect">
            <a:avLst/>
          </a:prstGeom>
        </p:spPr>
      </p:pic>
      <p:pic>
        <p:nvPicPr>
          <p:cNvPr id="19" name="Picture 18">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25442DCA-F182-214B-85C0-CE279B914D18}"/>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b="1" spc="0"/>
              <a:t>THANK YOU</a:t>
            </a:r>
          </a:p>
        </p:txBody>
      </p:sp>
    </p:spTree>
    <p:extLst>
      <p:ext uri="{BB962C8B-B14F-4D97-AF65-F5344CB8AC3E}">
        <p14:creationId xmlns:p14="http://schemas.microsoft.com/office/powerpoint/2010/main" val="29358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{285F5290-49E8-43E7-BCD2-D3A638696C7F}tf03457452</Template>
  <TotalTime>70</TotalTime>
  <Words>438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Alef</vt:lpstr>
      <vt:lpstr>Arial</vt:lpstr>
      <vt:lpstr>Calibri</vt:lpstr>
      <vt:lpstr>Calibri Light</vt:lpstr>
      <vt:lpstr>Celestial</vt:lpstr>
      <vt:lpstr>HOTEL BOOKING APPLICATION</vt:lpstr>
      <vt:lpstr>INTRODUCTION</vt:lpstr>
      <vt:lpstr>Technologies</vt:lpstr>
      <vt:lpstr>HARDWARE REQIUREMENT</vt:lpstr>
      <vt:lpstr>Modules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APPLICATION</dc:title>
  <dc:creator>kajal trivedi</dc:creator>
  <cp:lastModifiedBy>DEEPANSHI SHARMA</cp:lastModifiedBy>
  <cp:revision>3</cp:revision>
  <dcterms:created xsi:type="dcterms:W3CDTF">2023-09-25T10:47:11Z</dcterms:created>
  <dcterms:modified xsi:type="dcterms:W3CDTF">2023-09-26T09:04:43Z</dcterms:modified>
</cp:coreProperties>
</file>