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867088-C7B2-415F-BBF2-1B5C8912B06F}" type="doc">
      <dgm:prSet loTypeId="urn:microsoft.com/office/officeart/2005/8/layout/hierarchy1" loCatId="hierarchy" qsTypeId="urn:microsoft.com/office/officeart/2005/8/quickstyle/simple1" qsCatId="simple" csTypeId="urn:microsoft.com/office/officeart/2018/5/colors/Iconchunking_neutralbg_colorful1" csCatId="colorful" phldr="1"/>
      <dgm:spPr/>
      <dgm:t>
        <a:bodyPr/>
        <a:lstStyle/>
        <a:p>
          <a:endParaRPr lang="en-US"/>
        </a:p>
      </dgm:t>
    </dgm:pt>
    <dgm:pt modelId="{92F7B916-C7D4-415E-97C9-701BB8710795}">
      <dgm:prSet/>
      <dgm:spPr/>
      <dgm:t>
        <a:bodyPr/>
        <a:lstStyle/>
        <a:p>
          <a:pPr>
            <a:lnSpc>
              <a:spcPct val="100000"/>
            </a:lnSpc>
          </a:pPr>
          <a:r>
            <a:rPr lang="en-IN"/>
            <a:t>HTML</a:t>
          </a:r>
          <a:endParaRPr lang="en-US"/>
        </a:p>
      </dgm:t>
    </dgm:pt>
    <dgm:pt modelId="{A07378FF-CBF3-45A3-82C4-4CCF777A7FE0}" type="parTrans" cxnId="{AB32BFE8-63A4-408B-86D3-6F6AB8344FF4}">
      <dgm:prSet/>
      <dgm:spPr/>
      <dgm:t>
        <a:bodyPr/>
        <a:lstStyle/>
        <a:p>
          <a:endParaRPr lang="en-US"/>
        </a:p>
      </dgm:t>
    </dgm:pt>
    <dgm:pt modelId="{344F536C-DC19-4003-8715-CB5018427586}" type="sibTrans" cxnId="{AB32BFE8-63A4-408B-86D3-6F6AB8344FF4}">
      <dgm:prSet/>
      <dgm:spPr/>
      <dgm:t>
        <a:bodyPr/>
        <a:lstStyle/>
        <a:p>
          <a:endParaRPr lang="en-US"/>
        </a:p>
      </dgm:t>
    </dgm:pt>
    <dgm:pt modelId="{66B5838B-8D81-4E4C-9DE4-5C010C7E1160}">
      <dgm:prSet/>
      <dgm:spPr/>
      <dgm:t>
        <a:bodyPr/>
        <a:lstStyle/>
        <a:p>
          <a:pPr>
            <a:lnSpc>
              <a:spcPct val="100000"/>
            </a:lnSpc>
          </a:pPr>
          <a:r>
            <a:rPr lang="en-IN"/>
            <a:t>Bootstrap</a:t>
          </a:r>
          <a:endParaRPr lang="en-US"/>
        </a:p>
      </dgm:t>
    </dgm:pt>
    <dgm:pt modelId="{58E09AF1-C405-4B1C-A7A9-F48E973B1FDA}" type="parTrans" cxnId="{01647346-9D11-4C12-A935-90B0BAB03DE7}">
      <dgm:prSet/>
      <dgm:spPr/>
      <dgm:t>
        <a:bodyPr/>
        <a:lstStyle/>
        <a:p>
          <a:endParaRPr lang="en-US"/>
        </a:p>
      </dgm:t>
    </dgm:pt>
    <dgm:pt modelId="{9EAB3C84-9D8E-4D52-8A1F-C4D0B86B45CE}" type="sibTrans" cxnId="{01647346-9D11-4C12-A935-90B0BAB03DE7}">
      <dgm:prSet/>
      <dgm:spPr/>
      <dgm:t>
        <a:bodyPr/>
        <a:lstStyle/>
        <a:p>
          <a:endParaRPr lang="en-US"/>
        </a:p>
      </dgm:t>
    </dgm:pt>
    <dgm:pt modelId="{755FC91B-88A7-4C96-B40E-19FC4A96714D}">
      <dgm:prSet/>
      <dgm:spPr/>
      <dgm:t>
        <a:bodyPr/>
        <a:lstStyle/>
        <a:p>
          <a:pPr>
            <a:lnSpc>
              <a:spcPct val="100000"/>
            </a:lnSpc>
          </a:pPr>
          <a:r>
            <a:rPr lang="en-IN"/>
            <a:t>Node js</a:t>
          </a:r>
          <a:endParaRPr lang="en-US"/>
        </a:p>
      </dgm:t>
    </dgm:pt>
    <dgm:pt modelId="{4563B1C8-22F4-4DF3-90EF-FBAD4618B5A0}" type="parTrans" cxnId="{8FD2AD74-05F6-418A-9ED4-7B4F8174DA4D}">
      <dgm:prSet/>
      <dgm:spPr/>
      <dgm:t>
        <a:bodyPr/>
        <a:lstStyle/>
        <a:p>
          <a:endParaRPr lang="en-US"/>
        </a:p>
      </dgm:t>
    </dgm:pt>
    <dgm:pt modelId="{07739B51-068E-4D78-BB25-ADD0BFF01928}" type="sibTrans" cxnId="{8FD2AD74-05F6-418A-9ED4-7B4F8174DA4D}">
      <dgm:prSet/>
      <dgm:spPr/>
      <dgm:t>
        <a:bodyPr/>
        <a:lstStyle/>
        <a:p>
          <a:endParaRPr lang="en-US"/>
        </a:p>
      </dgm:t>
    </dgm:pt>
    <dgm:pt modelId="{9ADA30DE-E420-4C47-91DA-832180AF1606}">
      <dgm:prSet/>
      <dgm:spPr/>
      <dgm:t>
        <a:bodyPr/>
        <a:lstStyle/>
        <a:p>
          <a:pPr>
            <a:lnSpc>
              <a:spcPct val="100000"/>
            </a:lnSpc>
          </a:pPr>
          <a:r>
            <a:rPr lang="en-IN"/>
            <a:t>React</a:t>
          </a:r>
          <a:endParaRPr lang="en-US"/>
        </a:p>
      </dgm:t>
    </dgm:pt>
    <dgm:pt modelId="{14048BF4-6D81-4C3E-AAA8-F4EC244FD47A}" type="parTrans" cxnId="{B46B007A-DEE8-48B6-A35F-0024FFA6C988}">
      <dgm:prSet/>
      <dgm:spPr/>
      <dgm:t>
        <a:bodyPr/>
        <a:lstStyle/>
        <a:p>
          <a:endParaRPr lang="en-US"/>
        </a:p>
      </dgm:t>
    </dgm:pt>
    <dgm:pt modelId="{68AC20DA-A066-4328-8F4A-FB96BE7FDE69}" type="sibTrans" cxnId="{B46B007A-DEE8-48B6-A35F-0024FFA6C988}">
      <dgm:prSet/>
      <dgm:spPr/>
      <dgm:t>
        <a:bodyPr/>
        <a:lstStyle/>
        <a:p>
          <a:endParaRPr lang="en-US"/>
        </a:p>
      </dgm:t>
    </dgm:pt>
    <dgm:pt modelId="{51766A1D-43A1-44EF-9E2D-B7C32F2708A0}">
      <dgm:prSet/>
      <dgm:spPr/>
      <dgm:t>
        <a:bodyPr/>
        <a:lstStyle/>
        <a:p>
          <a:pPr>
            <a:lnSpc>
              <a:spcPct val="100000"/>
            </a:lnSpc>
          </a:pPr>
          <a:r>
            <a:rPr lang="en-IN"/>
            <a:t>API</a:t>
          </a:r>
          <a:endParaRPr lang="en-US"/>
        </a:p>
      </dgm:t>
    </dgm:pt>
    <dgm:pt modelId="{767E330A-9D1B-4B97-B89E-F228E898E42E}" type="parTrans" cxnId="{D3728E3E-4784-48F3-B2D3-8845A1EACE8E}">
      <dgm:prSet/>
      <dgm:spPr/>
      <dgm:t>
        <a:bodyPr/>
        <a:lstStyle/>
        <a:p>
          <a:endParaRPr lang="en-US"/>
        </a:p>
      </dgm:t>
    </dgm:pt>
    <dgm:pt modelId="{7A52A2F3-7920-49B9-A987-118C8110095E}" type="sibTrans" cxnId="{D3728E3E-4784-48F3-B2D3-8845A1EACE8E}">
      <dgm:prSet/>
      <dgm:spPr/>
      <dgm:t>
        <a:bodyPr/>
        <a:lstStyle/>
        <a:p>
          <a:endParaRPr lang="en-US"/>
        </a:p>
      </dgm:t>
    </dgm:pt>
    <dgm:pt modelId="{A1B78445-D273-4414-A559-D35CDD4433BF}" type="pres">
      <dgm:prSet presAssocID="{5E867088-C7B2-415F-BBF2-1B5C8912B06F}" presName="hierChild1" presStyleCnt="0">
        <dgm:presLayoutVars>
          <dgm:chPref val="1"/>
          <dgm:dir/>
          <dgm:animOne val="branch"/>
          <dgm:animLvl val="lvl"/>
          <dgm:resizeHandles/>
        </dgm:presLayoutVars>
      </dgm:prSet>
      <dgm:spPr/>
    </dgm:pt>
    <dgm:pt modelId="{5F6A1195-49CC-4B55-9774-DE158D6A9A56}" type="pres">
      <dgm:prSet presAssocID="{92F7B916-C7D4-415E-97C9-701BB8710795}" presName="hierRoot1" presStyleCnt="0"/>
      <dgm:spPr/>
    </dgm:pt>
    <dgm:pt modelId="{54B7699F-CDB6-4380-ABB1-F8D7CE759A85}" type="pres">
      <dgm:prSet presAssocID="{92F7B916-C7D4-415E-97C9-701BB8710795}" presName="composite" presStyleCnt="0"/>
      <dgm:spPr/>
    </dgm:pt>
    <dgm:pt modelId="{6E4E7336-1289-4B02-AF1D-C1BBBD6F682F}" type="pres">
      <dgm:prSet presAssocID="{92F7B916-C7D4-415E-97C9-701BB8710795}" presName="background" presStyleLbl="node0" presStyleIdx="0" presStyleCnt="5"/>
      <dgm:spPr/>
    </dgm:pt>
    <dgm:pt modelId="{80464104-1040-4F15-9D74-D17E0985F0A4}" type="pres">
      <dgm:prSet presAssocID="{92F7B916-C7D4-415E-97C9-701BB8710795}" presName="text" presStyleLbl="fgAcc0" presStyleIdx="0" presStyleCnt="5">
        <dgm:presLayoutVars>
          <dgm:chPref val="3"/>
        </dgm:presLayoutVars>
      </dgm:prSet>
      <dgm:spPr/>
    </dgm:pt>
    <dgm:pt modelId="{F079BAEC-B013-4A5B-A692-9EB1879A7A95}" type="pres">
      <dgm:prSet presAssocID="{92F7B916-C7D4-415E-97C9-701BB8710795}" presName="hierChild2" presStyleCnt="0"/>
      <dgm:spPr/>
    </dgm:pt>
    <dgm:pt modelId="{4AF6690F-0BFF-4323-95F4-599021859DBC}" type="pres">
      <dgm:prSet presAssocID="{66B5838B-8D81-4E4C-9DE4-5C010C7E1160}" presName="hierRoot1" presStyleCnt="0"/>
      <dgm:spPr/>
    </dgm:pt>
    <dgm:pt modelId="{998D2E61-0501-43B4-9811-253DA1133194}" type="pres">
      <dgm:prSet presAssocID="{66B5838B-8D81-4E4C-9DE4-5C010C7E1160}" presName="composite" presStyleCnt="0"/>
      <dgm:spPr/>
    </dgm:pt>
    <dgm:pt modelId="{015CE38C-8858-4F2C-99F7-1D78FF0DCC44}" type="pres">
      <dgm:prSet presAssocID="{66B5838B-8D81-4E4C-9DE4-5C010C7E1160}" presName="background" presStyleLbl="node0" presStyleIdx="1" presStyleCnt="5"/>
      <dgm:spPr/>
    </dgm:pt>
    <dgm:pt modelId="{3BCF858E-CD74-4B7F-A912-BC01CBA15F0F}" type="pres">
      <dgm:prSet presAssocID="{66B5838B-8D81-4E4C-9DE4-5C010C7E1160}" presName="text" presStyleLbl="fgAcc0" presStyleIdx="1" presStyleCnt="5">
        <dgm:presLayoutVars>
          <dgm:chPref val="3"/>
        </dgm:presLayoutVars>
      </dgm:prSet>
      <dgm:spPr/>
    </dgm:pt>
    <dgm:pt modelId="{98785527-1282-4A02-8EFE-720F139E8A70}" type="pres">
      <dgm:prSet presAssocID="{66B5838B-8D81-4E4C-9DE4-5C010C7E1160}" presName="hierChild2" presStyleCnt="0"/>
      <dgm:spPr/>
    </dgm:pt>
    <dgm:pt modelId="{AFF323F6-3E42-4AFE-BEED-1FFB63DD7F5A}" type="pres">
      <dgm:prSet presAssocID="{755FC91B-88A7-4C96-B40E-19FC4A96714D}" presName="hierRoot1" presStyleCnt="0"/>
      <dgm:spPr/>
    </dgm:pt>
    <dgm:pt modelId="{AA8B44AF-62E2-482B-B3FC-7FB746293A75}" type="pres">
      <dgm:prSet presAssocID="{755FC91B-88A7-4C96-B40E-19FC4A96714D}" presName="composite" presStyleCnt="0"/>
      <dgm:spPr/>
    </dgm:pt>
    <dgm:pt modelId="{F8538592-6746-4C4B-94F2-6F78C027A106}" type="pres">
      <dgm:prSet presAssocID="{755FC91B-88A7-4C96-B40E-19FC4A96714D}" presName="background" presStyleLbl="node0" presStyleIdx="2" presStyleCnt="5"/>
      <dgm:spPr/>
    </dgm:pt>
    <dgm:pt modelId="{BC12AAEC-9AF7-4447-AE3D-FB654DA30E80}" type="pres">
      <dgm:prSet presAssocID="{755FC91B-88A7-4C96-B40E-19FC4A96714D}" presName="text" presStyleLbl="fgAcc0" presStyleIdx="2" presStyleCnt="5">
        <dgm:presLayoutVars>
          <dgm:chPref val="3"/>
        </dgm:presLayoutVars>
      </dgm:prSet>
      <dgm:spPr/>
    </dgm:pt>
    <dgm:pt modelId="{A418733D-1129-4312-AA99-2750D6345652}" type="pres">
      <dgm:prSet presAssocID="{755FC91B-88A7-4C96-B40E-19FC4A96714D}" presName="hierChild2" presStyleCnt="0"/>
      <dgm:spPr/>
    </dgm:pt>
    <dgm:pt modelId="{638B6A6C-9A76-4D9D-8C5B-BBD084BFD7E5}" type="pres">
      <dgm:prSet presAssocID="{9ADA30DE-E420-4C47-91DA-832180AF1606}" presName="hierRoot1" presStyleCnt="0"/>
      <dgm:spPr/>
    </dgm:pt>
    <dgm:pt modelId="{4D21D60B-5835-4820-A04A-97FD88F94060}" type="pres">
      <dgm:prSet presAssocID="{9ADA30DE-E420-4C47-91DA-832180AF1606}" presName="composite" presStyleCnt="0"/>
      <dgm:spPr/>
    </dgm:pt>
    <dgm:pt modelId="{5CAAE894-2002-4A31-BE62-43B09BF25004}" type="pres">
      <dgm:prSet presAssocID="{9ADA30DE-E420-4C47-91DA-832180AF1606}" presName="background" presStyleLbl="node0" presStyleIdx="3" presStyleCnt="5"/>
      <dgm:spPr/>
    </dgm:pt>
    <dgm:pt modelId="{C1A2E8E5-FC12-4754-A0C1-6D8E97864128}" type="pres">
      <dgm:prSet presAssocID="{9ADA30DE-E420-4C47-91DA-832180AF1606}" presName="text" presStyleLbl="fgAcc0" presStyleIdx="3" presStyleCnt="5">
        <dgm:presLayoutVars>
          <dgm:chPref val="3"/>
        </dgm:presLayoutVars>
      </dgm:prSet>
      <dgm:spPr/>
    </dgm:pt>
    <dgm:pt modelId="{265A01EB-A5EA-4A9A-8F44-FF6B99177EC8}" type="pres">
      <dgm:prSet presAssocID="{9ADA30DE-E420-4C47-91DA-832180AF1606}" presName="hierChild2" presStyleCnt="0"/>
      <dgm:spPr/>
    </dgm:pt>
    <dgm:pt modelId="{7EA97288-257C-42DE-AF6F-8E488F4B40A3}" type="pres">
      <dgm:prSet presAssocID="{51766A1D-43A1-44EF-9E2D-B7C32F2708A0}" presName="hierRoot1" presStyleCnt="0"/>
      <dgm:spPr/>
    </dgm:pt>
    <dgm:pt modelId="{AF173E2C-F842-4CB5-B0FC-AFECD7A40202}" type="pres">
      <dgm:prSet presAssocID="{51766A1D-43A1-44EF-9E2D-B7C32F2708A0}" presName="composite" presStyleCnt="0"/>
      <dgm:spPr/>
    </dgm:pt>
    <dgm:pt modelId="{FB8ADE91-CA5F-4F12-A14E-7F4C2C3AE404}" type="pres">
      <dgm:prSet presAssocID="{51766A1D-43A1-44EF-9E2D-B7C32F2708A0}" presName="background" presStyleLbl="node0" presStyleIdx="4" presStyleCnt="5"/>
      <dgm:spPr/>
    </dgm:pt>
    <dgm:pt modelId="{B32F4529-947C-4DC1-B4CC-6EB01DE451E2}" type="pres">
      <dgm:prSet presAssocID="{51766A1D-43A1-44EF-9E2D-B7C32F2708A0}" presName="text" presStyleLbl="fgAcc0" presStyleIdx="4" presStyleCnt="5">
        <dgm:presLayoutVars>
          <dgm:chPref val="3"/>
        </dgm:presLayoutVars>
      </dgm:prSet>
      <dgm:spPr/>
    </dgm:pt>
    <dgm:pt modelId="{50B9D493-74E5-470A-BDE0-348C8335BA82}" type="pres">
      <dgm:prSet presAssocID="{51766A1D-43A1-44EF-9E2D-B7C32F2708A0}" presName="hierChild2" presStyleCnt="0"/>
      <dgm:spPr/>
    </dgm:pt>
  </dgm:ptLst>
  <dgm:cxnLst>
    <dgm:cxn modelId="{36A75005-F555-486F-8A94-FD0EF8C8DFC2}" type="presOf" srcId="{92F7B916-C7D4-415E-97C9-701BB8710795}" destId="{80464104-1040-4F15-9D74-D17E0985F0A4}" srcOrd="0" destOrd="0" presId="urn:microsoft.com/office/officeart/2005/8/layout/hierarchy1"/>
    <dgm:cxn modelId="{5857AE1C-F227-4666-BA44-20A5B151A2BD}" type="presOf" srcId="{51766A1D-43A1-44EF-9E2D-B7C32F2708A0}" destId="{B32F4529-947C-4DC1-B4CC-6EB01DE451E2}" srcOrd="0" destOrd="0" presId="urn:microsoft.com/office/officeart/2005/8/layout/hierarchy1"/>
    <dgm:cxn modelId="{D3728E3E-4784-48F3-B2D3-8845A1EACE8E}" srcId="{5E867088-C7B2-415F-BBF2-1B5C8912B06F}" destId="{51766A1D-43A1-44EF-9E2D-B7C32F2708A0}" srcOrd="4" destOrd="0" parTransId="{767E330A-9D1B-4B97-B89E-F228E898E42E}" sibTransId="{7A52A2F3-7920-49B9-A987-118C8110095E}"/>
    <dgm:cxn modelId="{01647346-9D11-4C12-A935-90B0BAB03DE7}" srcId="{5E867088-C7B2-415F-BBF2-1B5C8912B06F}" destId="{66B5838B-8D81-4E4C-9DE4-5C010C7E1160}" srcOrd="1" destOrd="0" parTransId="{58E09AF1-C405-4B1C-A7A9-F48E973B1FDA}" sibTransId="{9EAB3C84-9D8E-4D52-8A1F-C4D0B86B45CE}"/>
    <dgm:cxn modelId="{5BF58E66-ECF5-42B1-85A7-DFFDC93AA4A3}" type="presOf" srcId="{9ADA30DE-E420-4C47-91DA-832180AF1606}" destId="{C1A2E8E5-FC12-4754-A0C1-6D8E97864128}" srcOrd="0" destOrd="0" presId="urn:microsoft.com/office/officeart/2005/8/layout/hierarchy1"/>
    <dgm:cxn modelId="{8FD2AD74-05F6-418A-9ED4-7B4F8174DA4D}" srcId="{5E867088-C7B2-415F-BBF2-1B5C8912B06F}" destId="{755FC91B-88A7-4C96-B40E-19FC4A96714D}" srcOrd="2" destOrd="0" parTransId="{4563B1C8-22F4-4DF3-90EF-FBAD4618B5A0}" sibTransId="{07739B51-068E-4D78-BB25-ADD0BFF01928}"/>
    <dgm:cxn modelId="{D7578B77-C74C-46D9-B0C0-21CB22276304}" type="presOf" srcId="{755FC91B-88A7-4C96-B40E-19FC4A96714D}" destId="{BC12AAEC-9AF7-4447-AE3D-FB654DA30E80}" srcOrd="0" destOrd="0" presId="urn:microsoft.com/office/officeart/2005/8/layout/hierarchy1"/>
    <dgm:cxn modelId="{05395559-0EB1-41D2-86A5-4727EA7CD558}" type="presOf" srcId="{5E867088-C7B2-415F-BBF2-1B5C8912B06F}" destId="{A1B78445-D273-4414-A559-D35CDD4433BF}" srcOrd="0" destOrd="0" presId="urn:microsoft.com/office/officeart/2005/8/layout/hierarchy1"/>
    <dgm:cxn modelId="{B46B007A-DEE8-48B6-A35F-0024FFA6C988}" srcId="{5E867088-C7B2-415F-BBF2-1B5C8912B06F}" destId="{9ADA30DE-E420-4C47-91DA-832180AF1606}" srcOrd="3" destOrd="0" parTransId="{14048BF4-6D81-4C3E-AAA8-F4EC244FD47A}" sibTransId="{68AC20DA-A066-4328-8F4A-FB96BE7FDE69}"/>
    <dgm:cxn modelId="{5309CCB2-8171-4FA6-B7A8-2EB58EA727B1}" type="presOf" srcId="{66B5838B-8D81-4E4C-9DE4-5C010C7E1160}" destId="{3BCF858E-CD74-4B7F-A912-BC01CBA15F0F}" srcOrd="0" destOrd="0" presId="urn:microsoft.com/office/officeart/2005/8/layout/hierarchy1"/>
    <dgm:cxn modelId="{AB32BFE8-63A4-408B-86D3-6F6AB8344FF4}" srcId="{5E867088-C7B2-415F-BBF2-1B5C8912B06F}" destId="{92F7B916-C7D4-415E-97C9-701BB8710795}" srcOrd="0" destOrd="0" parTransId="{A07378FF-CBF3-45A3-82C4-4CCF777A7FE0}" sibTransId="{344F536C-DC19-4003-8715-CB5018427586}"/>
    <dgm:cxn modelId="{B2E22A32-03E2-4C02-947F-1190B8FA0013}" type="presParOf" srcId="{A1B78445-D273-4414-A559-D35CDD4433BF}" destId="{5F6A1195-49CC-4B55-9774-DE158D6A9A56}" srcOrd="0" destOrd="0" presId="urn:microsoft.com/office/officeart/2005/8/layout/hierarchy1"/>
    <dgm:cxn modelId="{5DCA481E-2047-4F45-99EC-AC6ACE9F9AC9}" type="presParOf" srcId="{5F6A1195-49CC-4B55-9774-DE158D6A9A56}" destId="{54B7699F-CDB6-4380-ABB1-F8D7CE759A85}" srcOrd="0" destOrd="0" presId="urn:microsoft.com/office/officeart/2005/8/layout/hierarchy1"/>
    <dgm:cxn modelId="{CD58FB2D-918F-4880-9328-041EBC9DB24F}" type="presParOf" srcId="{54B7699F-CDB6-4380-ABB1-F8D7CE759A85}" destId="{6E4E7336-1289-4B02-AF1D-C1BBBD6F682F}" srcOrd="0" destOrd="0" presId="urn:microsoft.com/office/officeart/2005/8/layout/hierarchy1"/>
    <dgm:cxn modelId="{5EE012EF-DEF5-4F99-8B5C-A42D4699CDAB}" type="presParOf" srcId="{54B7699F-CDB6-4380-ABB1-F8D7CE759A85}" destId="{80464104-1040-4F15-9D74-D17E0985F0A4}" srcOrd="1" destOrd="0" presId="urn:microsoft.com/office/officeart/2005/8/layout/hierarchy1"/>
    <dgm:cxn modelId="{226E9F71-AEDB-4DCA-A7FB-EB1CC220F9A0}" type="presParOf" srcId="{5F6A1195-49CC-4B55-9774-DE158D6A9A56}" destId="{F079BAEC-B013-4A5B-A692-9EB1879A7A95}" srcOrd="1" destOrd="0" presId="urn:microsoft.com/office/officeart/2005/8/layout/hierarchy1"/>
    <dgm:cxn modelId="{388E3A1E-ECB6-4AF9-ADFD-AF17533C82C9}" type="presParOf" srcId="{A1B78445-D273-4414-A559-D35CDD4433BF}" destId="{4AF6690F-0BFF-4323-95F4-599021859DBC}" srcOrd="1" destOrd="0" presId="urn:microsoft.com/office/officeart/2005/8/layout/hierarchy1"/>
    <dgm:cxn modelId="{2A3E00D8-C616-4633-9C09-B375017E2FF6}" type="presParOf" srcId="{4AF6690F-0BFF-4323-95F4-599021859DBC}" destId="{998D2E61-0501-43B4-9811-253DA1133194}" srcOrd="0" destOrd="0" presId="urn:microsoft.com/office/officeart/2005/8/layout/hierarchy1"/>
    <dgm:cxn modelId="{F1AE4F2E-D00C-4DDC-8250-3400D685580A}" type="presParOf" srcId="{998D2E61-0501-43B4-9811-253DA1133194}" destId="{015CE38C-8858-4F2C-99F7-1D78FF0DCC44}" srcOrd="0" destOrd="0" presId="urn:microsoft.com/office/officeart/2005/8/layout/hierarchy1"/>
    <dgm:cxn modelId="{C4E4E12E-9C68-4F39-A884-514D540327BD}" type="presParOf" srcId="{998D2E61-0501-43B4-9811-253DA1133194}" destId="{3BCF858E-CD74-4B7F-A912-BC01CBA15F0F}" srcOrd="1" destOrd="0" presId="urn:microsoft.com/office/officeart/2005/8/layout/hierarchy1"/>
    <dgm:cxn modelId="{5C6A4CD3-DDE4-4F0F-B72D-02DB3CF84635}" type="presParOf" srcId="{4AF6690F-0BFF-4323-95F4-599021859DBC}" destId="{98785527-1282-4A02-8EFE-720F139E8A70}" srcOrd="1" destOrd="0" presId="urn:microsoft.com/office/officeart/2005/8/layout/hierarchy1"/>
    <dgm:cxn modelId="{4C297C7B-F326-4048-AD1F-E1B2AC80B974}" type="presParOf" srcId="{A1B78445-D273-4414-A559-D35CDD4433BF}" destId="{AFF323F6-3E42-4AFE-BEED-1FFB63DD7F5A}" srcOrd="2" destOrd="0" presId="urn:microsoft.com/office/officeart/2005/8/layout/hierarchy1"/>
    <dgm:cxn modelId="{37F52888-3A54-4D53-86B8-1CD79FE37A3A}" type="presParOf" srcId="{AFF323F6-3E42-4AFE-BEED-1FFB63DD7F5A}" destId="{AA8B44AF-62E2-482B-B3FC-7FB746293A75}" srcOrd="0" destOrd="0" presId="urn:microsoft.com/office/officeart/2005/8/layout/hierarchy1"/>
    <dgm:cxn modelId="{6B6ACF64-70DF-4999-B81A-DE3A986FD724}" type="presParOf" srcId="{AA8B44AF-62E2-482B-B3FC-7FB746293A75}" destId="{F8538592-6746-4C4B-94F2-6F78C027A106}" srcOrd="0" destOrd="0" presId="urn:microsoft.com/office/officeart/2005/8/layout/hierarchy1"/>
    <dgm:cxn modelId="{17817B4D-92AA-4C8B-B488-A92C618E7DEE}" type="presParOf" srcId="{AA8B44AF-62E2-482B-B3FC-7FB746293A75}" destId="{BC12AAEC-9AF7-4447-AE3D-FB654DA30E80}" srcOrd="1" destOrd="0" presId="urn:microsoft.com/office/officeart/2005/8/layout/hierarchy1"/>
    <dgm:cxn modelId="{062C643A-079D-4C30-BE3E-6DBA23E27482}" type="presParOf" srcId="{AFF323F6-3E42-4AFE-BEED-1FFB63DD7F5A}" destId="{A418733D-1129-4312-AA99-2750D6345652}" srcOrd="1" destOrd="0" presId="urn:microsoft.com/office/officeart/2005/8/layout/hierarchy1"/>
    <dgm:cxn modelId="{13795E12-F733-4B2F-B77A-686A9C25E471}" type="presParOf" srcId="{A1B78445-D273-4414-A559-D35CDD4433BF}" destId="{638B6A6C-9A76-4D9D-8C5B-BBD084BFD7E5}" srcOrd="3" destOrd="0" presId="urn:microsoft.com/office/officeart/2005/8/layout/hierarchy1"/>
    <dgm:cxn modelId="{866B0211-41C6-49DE-8C5F-11D14BAE2263}" type="presParOf" srcId="{638B6A6C-9A76-4D9D-8C5B-BBD084BFD7E5}" destId="{4D21D60B-5835-4820-A04A-97FD88F94060}" srcOrd="0" destOrd="0" presId="urn:microsoft.com/office/officeart/2005/8/layout/hierarchy1"/>
    <dgm:cxn modelId="{64158553-45AD-4C12-A504-EA9C7EB59A15}" type="presParOf" srcId="{4D21D60B-5835-4820-A04A-97FD88F94060}" destId="{5CAAE894-2002-4A31-BE62-43B09BF25004}" srcOrd="0" destOrd="0" presId="urn:microsoft.com/office/officeart/2005/8/layout/hierarchy1"/>
    <dgm:cxn modelId="{7A1DE6C7-C76B-4855-9586-43E55121EAD8}" type="presParOf" srcId="{4D21D60B-5835-4820-A04A-97FD88F94060}" destId="{C1A2E8E5-FC12-4754-A0C1-6D8E97864128}" srcOrd="1" destOrd="0" presId="urn:microsoft.com/office/officeart/2005/8/layout/hierarchy1"/>
    <dgm:cxn modelId="{B9C9D3B7-E42D-4EF8-90EF-3FF144BEBF28}" type="presParOf" srcId="{638B6A6C-9A76-4D9D-8C5B-BBD084BFD7E5}" destId="{265A01EB-A5EA-4A9A-8F44-FF6B99177EC8}" srcOrd="1" destOrd="0" presId="urn:microsoft.com/office/officeart/2005/8/layout/hierarchy1"/>
    <dgm:cxn modelId="{C91A577E-56E0-48AE-BC86-4E9499EA46EA}" type="presParOf" srcId="{A1B78445-D273-4414-A559-D35CDD4433BF}" destId="{7EA97288-257C-42DE-AF6F-8E488F4B40A3}" srcOrd="4" destOrd="0" presId="urn:microsoft.com/office/officeart/2005/8/layout/hierarchy1"/>
    <dgm:cxn modelId="{41D045FB-FB66-457B-9DBD-BD33DB413E27}" type="presParOf" srcId="{7EA97288-257C-42DE-AF6F-8E488F4B40A3}" destId="{AF173E2C-F842-4CB5-B0FC-AFECD7A40202}" srcOrd="0" destOrd="0" presId="urn:microsoft.com/office/officeart/2005/8/layout/hierarchy1"/>
    <dgm:cxn modelId="{E376D171-B2E0-4A87-8004-4921DD3194E4}" type="presParOf" srcId="{AF173E2C-F842-4CB5-B0FC-AFECD7A40202}" destId="{FB8ADE91-CA5F-4F12-A14E-7F4C2C3AE404}" srcOrd="0" destOrd="0" presId="urn:microsoft.com/office/officeart/2005/8/layout/hierarchy1"/>
    <dgm:cxn modelId="{9BB86D71-CA1B-49DF-B3F3-E60B292F53FA}" type="presParOf" srcId="{AF173E2C-F842-4CB5-B0FC-AFECD7A40202}" destId="{B32F4529-947C-4DC1-B4CC-6EB01DE451E2}" srcOrd="1" destOrd="0" presId="urn:microsoft.com/office/officeart/2005/8/layout/hierarchy1"/>
    <dgm:cxn modelId="{F1618429-753E-484B-AD3F-3B8759034347}" type="presParOf" srcId="{7EA97288-257C-42DE-AF6F-8E488F4B40A3}" destId="{50B9D493-74E5-470A-BDE0-348C8335BA82}"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B9222B-FBD0-421C-86C7-49607AC34520}" type="doc">
      <dgm:prSet loTypeId="urn:microsoft.com/office/officeart/2016/7/layout/LinearArrowProcessNumbered" loCatId="process" qsTypeId="urn:microsoft.com/office/officeart/2005/8/quickstyle/simple1" qsCatId="simple" csTypeId="urn:microsoft.com/office/officeart/2005/8/colors/colorful1" csCatId="colorful"/>
      <dgm:spPr/>
      <dgm:t>
        <a:bodyPr/>
        <a:lstStyle/>
        <a:p>
          <a:endParaRPr lang="en-US"/>
        </a:p>
      </dgm:t>
    </dgm:pt>
    <dgm:pt modelId="{7134E14C-5AA5-4013-9945-AFF787717FF5}">
      <dgm:prSet/>
      <dgm:spPr/>
      <dgm:t>
        <a:bodyPr/>
        <a:lstStyle/>
        <a:p>
          <a:r>
            <a:rPr lang="en-US"/>
            <a:t>1. </a:t>
          </a:r>
          <a:r>
            <a:rPr lang="en-US" b="1"/>
            <a:t>User Registration and Authentication: </a:t>
          </a:r>
          <a:r>
            <a:rPr lang="en-US"/>
            <a:t>This module allows users to create accounts, sign in securely, and manage their personal information. It's the foundation for personalized experiences and booking history tracking.</a:t>
          </a:r>
        </a:p>
      </dgm:t>
    </dgm:pt>
    <dgm:pt modelId="{1E507CC5-0C86-41DA-9B52-1475ECD2A781}" type="parTrans" cxnId="{79D2AECA-6B96-42F9-BFF6-2DDDD6D5B830}">
      <dgm:prSet/>
      <dgm:spPr/>
      <dgm:t>
        <a:bodyPr/>
        <a:lstStyle/>
        <a:p>
          <a:endParaRPr lang="en-US"/>
        </a:p>
      </dgm:t>
    </dgm:pt>
    <dgm:pt modelId="{89D59DA7-CD74-4477-B572-958171ED910D}" type="sibTrans" cxnId="{79D2AECA-6B96-42F9-BFF6-2DDDD6D5B830}">
      <dgm:prSet phldrT="1" phldr="0"/>
      <dgm:spPr/>
      <dgm:t>
        <a:bodyPr/>
        <a:lstStyle/>
        <a:p>
          <a:r>
            <a:rPr lang="en-US"/>
            <a:t>1</a:t>
          </a:r>
        </a:p>
      </dgm:t>
    </dgm:pt>
    <dgm:pt modelId="{060571A3-0BB4-457A-BEC8-7D6F77ADD023}">
      <dgm:prSet/>
      <dgm:spPr/>
      <dgm:t>
        <a:bodyPr/>
        <a:lstStyle/>
        <a:p>
          <a:r>
            <a:rPr lang="en-US"/>
            <a:t>2. </a:t>
          </a:r>
          <a:r>
            <a:rPr lang="en-US" b="1"/>
            <a:t>Search and Booking</a:t>
          </a:r>
          <a:r>
            <a:rPr lang="en-US"/>
            <a:t>: This is the core module of the app, enabling users to search for hotels based on criteria such as location, check-in/check-out dates, room preferences, and pricing. Users should be able to view available rooms and make bookings through this module.</a:t>
          </a:r>
        </a:p>
      </dgm:t>
    </dgm:pt>
    <dgm:pt modelId="{E096A7D2-7027-4E03-82B9-02A0804923AA}" type="parTrans" cxnId="{B698BE4C-E80E-456F-A6AA-34E410B476EC}">
      <dgm:prSet/>
      <dgm:spPr/>
      <dgm:t>
        <a:bodyPr/>
        <a:lstStyle/>
        <a:p>
          <a:endParaRPr lang="en-US"/>
        </a:p>
      </dgm:t>
    </dgm:pt>
    <dgm:pt modelId="{74E3E934-026C-42D0-AB92-7CB365879DB0}" type="sibTrans" cxnId="{B698BE4C-E80E-456F-A6AA-34E410B476EC}">
      <dgm:prSet phldrT="2" phldr="0"/>
      <dgm:spPr/>
      <dgm:t>
        <a:bodyPr/>
        <a:lstStyle/>
        <a:p>
          <a:r>
            <a:rPr lang="en-US"/>
            <a:t>2</a:t>
          </a:r>
        </a:p>
      </dgm:t>
    </dgm:pt>
    <dgm:pt modelId="{E450CEE3-3F73-45FC-8D26-36AC50C996F8}">
      <dgm:prSet/>
      <dgm:spPr/>
      <dgm:t>
        <a:bodyPr/>
        <a:lstStyle/>
        <a:p>
          <a:r>
            <a:rPr lang="en-US"/>
            <a:t>3. </a:t>
          </a:r>
          <a:r>
            <a:rPr lang="en-US" b="1"/>
            <a:t>User Profiles</a:t>
          </a:r>
          <a:r>
            <a:rPr lang="en-US"/>
            <a:t>: User profiles are essential for managing bookings, viewing past reservations, and updating personal information. Users should have the ability to track their booking history and modify their profiles as needed.</a:t>
          </a:r>
        </a:p>
      </dgm:t>
    </dgm:pt>
    <dgm:pt modelId="{A5A13C85-23CB-4D1B-8422-9DF3F22C616E}" type="parTrans" cxnId="{31704F75-2E45-4A91-A8E2-8C7221D1E136}">
      <dgm:prSet/>
      <dgm:spPr/>
      <dgm:t>
        <a:bodyPr/>
        <a:lstStyle/>
        <a:p>
          <a:endParaRPr lang="en-US"/>
        </a:p>
      </dgm:t>
    </dgm:pt>
    <dgm:pt modelId="{01580123-0411-4F54-B88D-1A77AF22986D}" type="sibTrans" cxnId="{31704F75-2E45-4A91-A8E2-8C7221D1E136}">
      <dgm:prSet phldrT="3" phldr="0"/>
      <dgm:spPr/>
      <dgm:t>
        <a:bodyPr/>
        <a:lstStyle/>
        <a:p>
          <a:r>
            <a:rPr lang="en-US"/>
            <a:t>3</a:t>
          </a:r>
        </a:p>
      </dgm:t>
    </dgm:pt>
    <dgm:pt modelId="{78008626-0B40-4271-94DC-31133D93B3AA}">
      <dgm:prSet/>
      <dgm:spPr/>
      <dgm:t>
        <a:bodyPr/>
        <a:lstStyle/>
        <a:p>
          <a:r>
            <a:rPr lang="en-US"/>
            <a:t>4. </a:t>
          </a:r>
          <a:r>
            <a:rPr lang="en-US" b="1"/>
            <a:t>Payment Gateway</a:t>
          </a:r>
          <a:r>
            <a:rPr lang="en-US"/>
            <a:t>: The payment gateway module facilitates secure and convenient online transactions. It should support various payment methods, including credit cards, digital wallets, and other popular options, ensuring smooth payment processing for users.</a:t>
          </a:r>
        </a:p>
      </dgm:t>
    </dgm:pt>
    <dgm:pt modelId="{773C361E-73B4-4D5B-A3B4-E1FDC95DE1BC}" type="parTrans" cxnId="{2F0CFD48-6FCA-472D-B418-7509FDB58B60}">
      <dgm:prSet/>
      <dgm:spPr/>
      <dgm:t>
        <a:bodyPr/>
        <a:lstStyle/>
        <a:p>
          <a:endParaRPr lang="en-US"/>
        </a:p>
      </dgm:t>
    </dgm:pt>
    <dgm:pt modelId="{D16357B2-852C-46EF-A2B4-9B02ABD7FC80}" type="sibTrans" cxnId="{2F0CFD48-6FCA-472D-B418-7509FDB58B60}">
      <dgm:prSet phldrT="4" phldr="0"/>
      <dgm:spPr/>
      <dgm:t>
        <a:bodyPr/>
        <a:lstStyle/>
        <a:p>
          <a:r>
            <a:rPr lang="en-US"/>
            <a:t>4</a:t>
          </a:r>
        </a:p>
      </dgm:t>
    </dgm:pt>
    <dgm:pt modelId="{7DB09D04-D3EC-4A7A-A912-49668CB2CC86}">
      <dgm:prSet/>
      <dgm:spPr/>
      <dgm:t>
        <a:bodyPr/>
        <a:lstStyle/>
        <a:p>
          <a:r>
            <a:rPr lang="en-US"/>
            <a:t>5. </a:t>
          </a:r>
          <a:r>
            <a:rPr lang="en-US" b="1"/>
            <a:t>Notifications</a:t>
          </a:r>
          <a:r>
            <a:rPr lang="en-US"/>
            <a:t>: This module handles push notifications and email alerts to keep users informed about their booking status, confirmations, reminders, and updates. Timely notifications are crucial to maintaining user engagement and ensuring a seamless booking experience.</a:t>
          </a:r>
        </a:p>
      </dgm:t>
    </dgm:pt>
    <dgm:pt modelId="{D50F2A63-9BA8-4097-8C79-DCDEA0F4A63B}" type="parTrans" cxnId="{2B20C856-FD38-4832-95D2-6858DC5A62DC}">
      <dgm:prSet/>
      <dgm:spPr/>
      <dgm:t>
        <a:bodyPr/>
        <a:lstStyle/>
        <a:p>
          <a:endParaRPr lang="en-US"/>
        </a:p>
      </dgm:t>
    </dgm:pt>
    <dgm:pt modelId="{4CF3AB56-739C-4C0F-99D1-58A271E5C1BB}" type="sibTrans" cxnId="{2B20C856-FD38-4832-95D2-6858DC5A62DC}">
      <dgm:prSet phldrT="5" phldr="0"/>
      <dgm:spPr/>
      <dgm:t>
        <a:bodyPr/>
        <a:lstStyle/>
        <a:p>
          <a:r>
            <a:rPr lang="en-US"/>
            <a:t>5</a:t>
          </a:r>
        </a:p>
      </dgm:t>
    </dgm:pt>
    <dgm:pt modelId="{EFBC813D-414C-48D3-BDFB-0AC27D501C51}" type="pres">
      <dgm:prSet presAssocID="{A3B9222B-FBD0-421C-86C7-49607AC34520}" presName="linearFlow" presStyleCnt="0">
        <dgm:presLayoutVars>
          <dgm:dir/>
          <dgm:animLvl val="lvl"/>
          <dgm:resizeHandles val="exact"/>
        </dgm:presLayoutVars>
      </dgm:prSet>
      <dgm:spPr/>
    </dgm:pt>
    <dgm:pt modelId="{D49B06EE-5EAA-44B7-976B-3637611C4025}" type="pres">
      <dgm:prSet presAssocID="{7134E14C-5AA5-4013-9945-AFF787717FF5}" presName="compositeNode" presStyleCnt="0"/>
      <dgm:spPr/>
    </dgm:pt>
    <dgm:pt modelId="{BBBBA9D0-1A7A-4F1F-8440-21DB0AC6D00E}" type="pres">
      <dgm:prSet presAssocID="{7134E14C-5AA5-4013-9945-AFF787717FF5}" presName="parTx" presStyleLbl="node1" presStyleIdx="0" presStyleCnt="0">
        <dgm:presLayoutVars>
          <dgm:chMax val="0"/>
          <dgm:chPref val="0"/>
          <dgm:bulletEnabled val="1"/>
        </dgm:presLayoutVars>
      </dgm:prSet>
      <dgm:spPr/>
    </dgm:pt>
    <dgm:pt modelId="{1894A65E-9356-4221-A070-70BA72ACBB96}" type="pres">
      <dgm:prSet presAssocID="{7134E14C-5AA5-4013-9945-AFF787717FF5}" presName="parSh" presStyleCnt="0"/>
      <dgm:spPr/>
    </dgm:pt>
    <dgm:pt modelId="{1A171A46-6536-4226-984B-3A6D56B4D529}" type="pres">
      <dgm:prSet presAssocID="{7134E14C-5AA5-4013-9945-AFF787717FF5}" presName="lineNode" presStyleLbl="alignAccFollowNode1" presStyleIdx="0" presStyleCnt="15"/>
      <dgm:spPr/>
    </dgm:pt>
    <dgm:pt modelId="{2CEE00BB-57BE-429B-B4D4-69643F089D03}" type="pres">
      <dgm:prSet presAssocID="{7134E14C-5AA5-4013-9945-AFF787717FF5}" presName="lineArrowNode" presStyleLbl="alignAccFollowNode1" presStyleIdx="1" presStyleCnt="15"/>
      <dgm:spPr/>
    </dgm:pt>
    <dgm:pt modelId="{F266F4EC-FEA2-4635-9E1F-0DDA0BACEFAD}" type="pres">
      <dgm:prSet presAssocID="{89D59DA7-CD74-4477-B572-958171ED910D}" presName="sibTransNodeCircle" presStyleLbl="alignNode1" presStyleIdx="0" presStyleCnt="5">
        <dgm:presLayoutVars>
          <dgm:chMax val="0"/>
          <dgm:bulletEnabled/>
        </dgm:presLayoutVars>
      </dgm:prSet>
      <dgm:spPr/>
    </dgm:pt>
    <dgm:pt modelId="{4322B714-381C-4F07-948C-1B8EAAF06DB8}" type="pres">
      <dgm:prSet presAssocID="{89D59DA7-CD74-4477-B572-958171ED910D}" presName="spacerBetweenCircleAndCallout" presStyleCnt="0">
        <dgm:presLayoutVars/>
      </dgm:prSet>
      <dgm:spPr/>
    </dgm:pt>
    <dgm:pt modelId="{DB7EA7F1-949D-41FD-9E2F-3E4A2C685C95}" type="pres">
      <dgm:prSet presAssocID="{7134E14C-5AA5-4013-9945-AFF787717FF5}" presName="nodeText" presStyleLbl="alignAccFollowNode1" presStyleIdx="2" presStyleCnt="15">
        <dgm:presLayoutVars>
          <dgm:bulletEnabled val="1"/>
        </dgm:presLayoutVars>
      </dgm:prSet>
      <dgm:spPr/>
    </dgm:pt>
    <dgm:pt modelId="{7BB5DF4E-9CE8-40CD-9C3C-ECC566D8BE83}" type="pres">
      <dgm:prSet presAssocID="{89D59DA7-CD74-4477-B572-958171ED910D}" presName="sibTransComposite" presStyleCnt="0"/>
      <dgm:spPr/>
    </dgm:pt>
    <dgm:pt modelId="{E374BBD4-7D66-4F7D-93B7-4928E714E0A4}" type="pres">
      <dgm:prSet presAssocID="{060571A3-0BB4-457A-BEC8-7D6F77ADD023}" presName="compositeNode" presStyleCnt="0"/>
      <dgm:spPr/>
    </dgm:pt>
    <dgm:pt modelId="{722AD618-C8E0-494A-B4CB-06B5BEAF6938}" type="pres">
      <dgm:prSet presAssocID="{060571A3-0BB4-457A-BEC8-7D6F77ADD023}" presName="parTx" presStyleLbl="node1" presStyleIdx="0" presStyleCnt="0">
        <dgm:presLayoutVars>
          <dgm:chMax val="0"/>
          <dgm:chPref val="0"/>
          <dgm:bulletEnabled val="1"/>
        </dgm:presLayoutVars>
      </dgm:prSet>
      <dgm:spPr/>
    </dgm:pt>
    <dgm:pt modelId="{5534044E-5971-4783-9749-9838923F4C9A}" type="pres">
      <dgm:prSet presAssocID="{060571A3-0BB4-457A-BEC8-7D6F77ADD023}" presName="parSh" presStyleCnt="0"/>
      <dgm:spPr/>
    </dgm:pt>
    <dgm:pt modelId="{ACF13994-585A-422E-9D07-7705FF0B1AFD}" type="pres">
      <dgm:prSet presAssocID="{060571A3-0BB4-457A-BEC8-7D6F77ADD023}" presName="lineNode" presStyleLbl="alignAccFollowNode1" presStyleIdx="3" presStyleCnt="15"/>
      <dgm:spPr/>
    </dgm:pt>
    <dgm:pt modelId="{7C3360D4-78DE-48F5-A801-06F71D51E0C9}" type="pres">
      <dgm:prSet presAssocID="{060571A3-0BB4-457A-BEC8-7D6F77ADD023}" presName="lineArrowNode" presStyleLbl="alignAccFollowNode1" presStyleIdx="4" presStyleCnt="15"/>
      <dgm:spPr/>
    </dgm:pt>
    <dgm:pt modelId="{B4392FCB-503F-4C14-9268-BCF6305E3AC1}" type="pres">
      <dgm:prSet presAssocID="{74E3E934-026C-42D0-AB92-7CB365879DB0}" presName="sibTransNodeCircle" presStyleLbl="alignNode1" presStyleIdx="1" presStyleCnt="5">
        <dgm:presLayoutVars>
          <dgm:chMax val="0"/>
          <dgm:bulletEnabled/>
        </dgm:presLayoutVars>
      </dgm:prSet>
      <dgm:spPr/>
    </dgm:pt>
    <dgm:pt modelId="{99496A44-96D9-4D17-AD37-B0841BC10BFC}" type="pres">
      <dgm:prSet presAssocID="{74E3E934-026C-42D0-AB92-7CB365879DB0}" presName="spacerBetweenCircleAndCallout" presStyleCnt="0">
        <dgm:presLayoutVars/>
      </dgm:prSet>
      <dgm:spPr/>
    </dgm:pt>
    <dgm:pt modelId="{E239ADC2-975D-426C-B1E6-47C5573AB25A}" type="pres">
      <dgm:prSet presAssocID="{060571A3-0BB4-457A-BEC8-7D6F77ADD023}" presName="nodeText" presStyleLbl="alignAccFollowNode1" presStyleIdx="5" presStyleCnt="15">
        <dgm:presLayoutVars>
          <dgm:bulletEnabled val="1"/>
        </dgm:presLayoutVars>
      </dgm:prSet>
      <dgm:spPr/>
    </dgm:pt>
    <dgm:pt modelId="{3D1306E7-3B83-433E-8C4E-44CC281DA609}" type="pres">
      <dgm:prSet presAssocID="{74E3E934-026C-42D0-AB92-7CB365879DB0}" presName="sibTransComposite" presStyleCnt="0"/>
      <dgm:spPr/>
    </dgm:pt>
    <dgm:pt modelId="{7FE6C730-3667-4688-B1FA-0A0C96E6CA4F}" type="pres">
      <dgm:prSet presAssocID="{E450CEE3-3F73-45FC-8D26-36AC50C996F8}" presName="compositeNode" presStyleCnt="0"/>
      <dgm:spPr/>
    </dgm:pt>
    <dgm:pt modelId="{59E82E63-DCE0-4CB0-9353-AAB1DD686EDD}" type="pres">
      <dgm:prSet presAssocID="{E450CEE3-3F73-45FC-8D26-36AC50C996F8}" presName="parTx" presStyleLbl="node1" presStyleIdx="0" presStyleCnt="0">
        <dgm:presLayoutVars>
          <dgm:chMax val="0"/>
          <dgm:chPref val="0"/>
          <dgm:bulletEnabled val="1"/>
        </dgm:presLayoutVars>
      </dgm:prSet>
      <dgm:spPr/>
    </dgm:pt>
    <dgm:pt modelId="{9A301632-A0B5-4DB9-BD25-7927837A83BC}" type="pres">
      <dgm:prSet presAssocID="{E450CEE3-3F73-45FC-8D26-36AC50C996F8}" presName="parSh" presStyleCnt="0"/>
      <dgm:spPr/>
    </dgm:pt>
    <dgm:pt modelId="{61874139-1604-43A2-B6AE-1EB67F7F3293}" type="pres">
      <dgm:prSet presAssocID="{E450CEE3-3F73-45FC-8D26-36AC50C996F8}" presName="lineNode" presStyleLbl="alignAccFollowNode1" presStyleIdx="6" presStyleCnt="15"/>
      <dgm:spPr/>
    </dgm:pt>
    <dgm:pt modelId="{7127B8C9-07E1-4115-A1E4-E1D57A3A1BED}" type="pres">
      <dgm:prSet presAssocID="{E450CEE3-3F73-45FC-8D26-36AC50C996F8}" presName="lineArrowNode" presStyleLbl="alignAccFollowNode1" presStyleIdx="7" presStyleCnt="15"/>
      <dgm:spPr/>
    </dgm:pt>
    <dgm:pt modelId="{CE807E71-E4E1-494F-B221-98D5FE047575}" type="pres">
      <dgm:prSet presAssocID="{01580123-0411-4F54-B88D-1A77AF22986D}" presName="sibTransNodeCircle" presStyleLbl="alignNode1" presStyleIdx="2" presStyleCnt="5">
        <dgm:presLayoutVars>
          <dgm:chMax val="0"/>
          <dgm:bulletEnabled/>
        </dgm:presLayoutVars>
      </dgm:prSet>
      <dgm:spPr/>
    </dgm:pt>
    <dgm:pt modelId="{3BC30502-5D51-46C1-B972-B430AB6989FA}" type="pres">
      <dgm:prSet presAssocID="{01580123-0411-4F54-B88D-1A77AF22986D}" presName="spacerBetweenCircleAndCallout" presStyleCnt="0">
        <dgm:presLayoutVars/>
      </dgm:prSet>
      <dgm:spPr/>
    </dgm:pt>
    <dgm:pt modelId="{5E7CF829-6958-4887-A5F2-1E709AC188B7}" type="pres">
      <dgm:prSet presAssocID="{E450CEE3-3F73-45FC-8D26-36AC50C996F8}" presName="nodeText" presStyleLbl="alignAccFollowNode1" presStyleIdx="8" presStyleCnt="15">
        <dgm:presLayoutVars>
          <dgm:bulletEnabled val="1"/>
        </dgm:presLayoutVars>
      </dgm:prSet>
      <dgm:spPr/>
    </dgm:pt>
    <dgm:pt modelId="{24640125-57CD-4285-AE82-E2EC3DBD5333}" type="pres">
      <dgm:prSet presAssocID="{01580123-0411-4F54-B88D-1A77AF22986D}" presName="sibTransComposite" presStyleCnt="0"/>
      <dgm:spPr/>
    </dgm:pt>
    <dgm:pt modelId="{316A38FB-2C0C-444E-B864-15882B1B7A81}" type="pres">
      <dgm:prSet presAssocID="{78008626-0B40-4271-94DC-31133D93B3AA}" presName="compositeNode" presStyleCnt="0"/>
      <dgm:spPr/>
    </dgm:pt>
    <dgm:pt modelId="{19FBB890-3480-4121-A1D4-E93BAA00B429}" type="pres">
      <dgm:prSet presAssocID="{78008626-0B40-4271-94DC-31133D93B3AA}" presName="parTx" presStyleLbl="node1" presStyleIdx="0" presStyleCnt="0">
        <dgm:presLayoutVars>
          <dgm:chMax val="0"/>
          <dgm:chPref val="0"/>
          <dgm:bulletEnabled val="1"/>
        </dgm:presLayoutVars>
      </dgm:prSet>
      <dgm:spPr/>
    </dgm:pt>
    <dgm:pt modelId="{8FF2716E-DF4E-4810-87C3-32A62F3C4CC5}" type="pres">
      <dgm:prSet presAssocID="{78008626-0B40-4271-94DC-31133D93B3AA}" presName="parSh" presStyleCnt="0"/>
      <dgm:spPr/>
    </dgm:pt>
    <dgm:pt modelId="{891316B0-182E-4E6B-BCE5-658927081B04}" type="pres">
      <dgm:prSet presAssocID="{78008626-0B40-4271-94DC-31133D93B3AA}" presName="lineNode" presStyleLbl="alignAccFollowNode1" presStyleIdx="9" presStyleCnt="15"/>
      <dgm:spPr/>
    </dgm:pt>
    <dgm:pt modelId="{F0AF3E77-9232-4C94-8962-192AD3A8BEC9}" type="pres">
      <dgm:prSet presAssocID="{78008626-0B40-4271-94DC-31133D93B3AA}" presName="lineArrowNode" presStyleLbl="alignAccFollowNode1" presStyleIdx="10" presStyleCnt="15"/>
      <dgm:spPr/>
    </dgm:pt>
    <dgm:pt modelId="{06FF3FBA-8BEE-4FAC-9B63-414339A0788A}" type="pres">
      <dgm:prSet presAssocID="{D16357B2-852C-46EF-A2B4-9B02ABD7FC80}" presName="sibTransNodeCircle" presStyleLbl="alignNode1" presStyleIdx="3" presStyleCnt="5">
        <dgm:presLayoutVars>
          <dgm:chMax val="0"/>
          <dgm:bulletEnabled/>
        </dgm:presLayoutVars>
      </dgm:prSet>
      <dgm:spPr/>
    </dgm:pt>
    <dgm:pt modelId="{0D463E7A-AB5E-429B-84B3-EF3C01BF4E12}" type="pres">
      <dgm:prSet presAssocID="{D16357B2-852C-46EF-A2B4-9B02ABD7FC80}" presName="spacerBetweenCircleAndCallout" presStyleCnt="0">
        <dgm:presLayoutVars/>
      </dgm:prSet>
      <dgm:spPr/>
    </dgm:pt>
    <dgm:pt modelId="{AFF4608E-A8C3-4E24-B7B7-7DF8C332528E}" type="pres">
      <dgm:prSet presAssocID="{78008626-0B40-4271-94DC-31133D93B3AA}" presName="nodeText" presStyleLbl="alignAccFollowNode1" presStyleIdx="11" presStyleCnt="15">
        <dgm:presLayoutVars>
          <dgm:bulletEnabled val="1"/>
        </dgm:presLayoutVars>
      </dgm:prSet>
      <dgm:spPr/>
    </dgm:pt>
    <dgm:pt modelId="{9B483185-C03B-4AD2-B706-FA546301515F}" type="pres">
      <dgm:prSet presAssocID="{D16357B2-852C-46EF-A2B4-9B02ABD7FC80}" presName="sibTransComposite" presStyleCnt="0"/>
      <dgm:spPr/>
    </dgm:pt>
    <dgm:pt modelId="{EDA5400F-84E2-4F8C-B9B5-38A1994DDAE0}" type="pres">
      <dgm:prSet presAssocID="{7DB09D04-D3EC-4A7A-A912-49668CB2CC86}" presName="compositeNode" presStyleCnt="0"/>
      <dgm:spPr/>
    </dgm:pt>
    <dgm:pt modelId="{9B0B2843-FDFF-4DD7-A6FC-E6E82D0F0AB0}" type="pres">
      <dgm:prSet presAssocID="{7DB09D04-D3EC-4A7A-A912-49668CB2CC86}" presName="parTx" presStyleLbl="node1" presStyleIdx="0" presStyleCnt="0">
        <dgm:presLayoutVars>
          <dgm:chMax val="0"/>
          <dgm:chPref val="0"/>
          <dgm:bulletEnabled val="1"/>
        </dgm:presLayoutVars>
      </dgm:prSet>
      <dgm:spPr/>
    </dgm:pt>
    <dgm:pt modelId="{957788EA-C991-4365-841D-B04516FEF7F5}" type="pres">
      <dgm:prSet presAssocID="{7DB09D04-D3EC-4A7A-A912-49668CB2CC86}" presName="parSh" presStyleCnt="0"/>
      <dgm:spPr/>
    </dgm:pt>
    <dgm:pt modelId="{7256DAE2-0FAD-495A-933B-E100617FE030}" type="pres">
      <dgm:prSet presAssocID="{7DB09D04-D3EC-4A7A-A912-49668CB2CC86}" presName="lineNode" presStyleLbl="alignAccFollowNode1" presStyleIdx="12" presStyleCnt="15"/>
      <dgm:spPr/>
    </dgm:pt>
    <dgm:pt modelId="{3A7954FE-2150-4D20-821D-235CA2AD8981}" type="pres">
      <dgm:prSet presAssocID="{7DB09D04-D3EC-4A7A-A912-49668CB2CC86}" presName="lineArrowNode" presStyleLbl="alignAccFollowNode1" presStyleIdx="13" presStyleCnt="15"/>
      <dgm:spPr/>
    </dgm:pt>
    <dgm:pt modelId="{49736A99-CF14-4361-A6D3-D2BFC067A6E2}" type="pres">
      <dgm:prSet presAssocID="{4CF3AB56-739C-4C0F-99D1-58A271E5C1BB}" presName="sibTransNodeCircle" presStyleLbl="alignNode1" presStyleIdx="4" presStyleCnt="5">
        <dgm:presLayoutVars>
          <dgm:chMax val="0"/>
          <dgm:bulletEnabled/>
        </dgm:presLayoutVars>
      </dgm:prSet>
      <dgm:spPr/>
    </dgm:pt>
    <dgm:pt modelId="{76E951D1-D9E3-4295-B7E6-BE84B0C6943B}" type="pres">
      <dgm:prSet presAssocID="{4CF3AB56-739C-4C0F-99D1-58A271E5C1BB}" presName="spacerBetweenCircleAndCallout" presStyleCnt="0">
        <dgm:presLayoutVars/>
      </dgm:prSet>
      <dgm:spPr/>
    </dgm:pt>
    <dgm:pt modelId="{9B864CAA-B7D3-4B12-8EB5-3F7513491E48}" type="pres">
      <dgm:prSet presAssocID="{7DB09D04-D3EC-4A7A-A912-49668CB2CC86}" presName="nodeText" presStyleLbl="alignAccFollowNode1" presStyleIdx="14" presStyleCnt="15">
        <dgm:presLayoutVars>
          <dgm:bulletEnabled val="1"/>
        </dgm:presLayoutVars>
      </dgm:prSet>
      <dgm:spPr/>
    </dgm:pt>
  </dgm:ptLst>
  <dgm:cxnLst>
    <dgm:cxn modelId="{394B2003-1D3E-43AA-871E-1FA7A2D21512}" type="presOf" srcId="{78008626-0B40-4271-94DC-31133D93B3AA}" destId="{AFF4608E-A8C3-4E24-B7B7-7DF8C332528E}" srcOrd="0" destOrd="0" presId="urn:microsoft.com/office/officeart/2016/7/layout/LinearArrowProcessNumbered"/>
    <dgm:cxn modelId="{47F91B15-F93F-4B40-8978-D33C812E2C4F}" type="presOf" srcId="{74E3E934-026C-42D0-AB92-7CB365879DB0}" destId="{B4392FCB-503F-4C14-9268-BCF6305E3AC1}" srcOrd="0" destOrd="0" presId="urn:microsoft.com/office/officeart/2016/7/layout/LinearArrowProcessNumbered"/>
    <dgm:cxn modelId="{3DD62F20-AB6B-451D-A2D5-BE9B248D83C8}" type="presOf" srcId="{D16357B2-852C-46EF-A2B4-9B02ABD7FC80}" destId="{06FF3FBA-8BEE-4FAC-9B63-414339A0788A}" srcOrd="0" destOrd="0" presId="urn:microsoft.com/office/officeart/2016/7/layout/LinearArrowProcessNumbered"/>
    <dgm:cxn modelId="{4DB3CF30-C088-42BE-8D6C-7010BF487DAB}" type="presOf" srcId="{7134E14C-5AA5-4013-9945-AFF787717FF5}" destId="{DB7EA7F1-949D-41FD-9E2F-3E4A2C685C95}" srcOrd="0" destOrd="0" presId="urn:microsoft.com/office/officeart/2016/7/layout/LinearArrowProcessNumbered"/>
    <dgm:cxn modelId="{4768E95D-9A15-41B6-9583-EC192A3E489E}" type="presOf" srcId="{89D59DA7-CD74-4477-B572-958171ED910D}" destId="{F266F4EC-FEA2-4635-9E1F-0DDA0BACEFAD}" srcOrd="0" destOrd="0" presId="urn:microsoft.com/office/officeart/2016/7/layout/LinearArrowProcessNumbered"/>
    <dgm:cxn modelId="{2F0CFD48-6FCA-472D-B418-7509FDB58B60}" srcId="{A3B9222B-FBD0-421C-86C7-49607AC34520}" destId="{78008626-0B40-4271-94DC-31133D93B3AA}" srcOrd="3" destOrd="0" parTransId="{773C361E-73B4-4D5B-A3B4-E1FDC95DE1BC}" sibTransId="{D16357B2-852C-46EF-A2B4-9B02ABD7FC80}"/>
    <dgm:cxn modelId="{B698BE4C-E80E-456F-A6AA-34E410B476EC}" srcId="{A3B9222B-FBD0-421C-86C7-49607AC34520}" destId="{060571A3-0BB4-457A-BEC8-7D6F77ADD023}" srcOrd="1" destOrd="0" parTransId="{E096A7D2-7027-4E03-82B9-02A0804923AA}" sibTransId="{74E3E934-026C-42D0-AB92-7CB365879DB0}"/>
    <dgm:cxn modelId="{31704F75-2E45-4A91-A8E2-8C7221D1E136}" srcId="{A3B9222B-FBD0-421C-86C7-49607AC34520}" destId="{E450CEE3-3F73-45FC-8D26-36AC50C996F8}" srcOrd="2" destOrd="0" parTransId="{A5A13C85-23CB-4D1B-8422-9DF3F22C616E}" sibTransId="{01580123-0411-4F54-B88D-1A77AF22986D}"/>
    <dgm:cxn modelId="{DAD59875-64CC-4186-8512-C0B3075637BD}" type="presOf" srcId="{7DB09D04-D3EC-4A7A-A912-49668CB2CC86}" destId="{9B864CAA-B7D3-4B12-8EB5-3F7513491E48}" srcOrd="0" destOrd="0" presId="urn:microsoft.com/office/officeart/2016/7/layout/LinearArrowProcessNumbered"/>
    <dgm:cxn modelId="{2B20C856-FD38-4832-95D2-6858DC5A62DC}" srcId="{A3B9222B-FBD0-421C-86C7-49607AC34520}" destId="{7DB09D04-D3EC-4A7A-A912-49668CB2CC86}" srcOrd="4" destOrd="0" parTransId="{D50F2A63-9BA8-4097-8C79-DCDEA0F4A63B}" sibTransId="{4CF3AB56-739C-4C0F-99D1-58A271E5C1BB}"/>
    <dgm:cxn modelId="{F3074E92-F2AA-4DEB-8C16-5C4D93F70B17}" type="presOf" srcId="{A3B9222B-FBD0-421C-86C7-49607AC34520}" destId="{EFBC813D-414C-48D3-BDFB-0AC27D501C51}" srcOrd="0" destOrd="0" presId="urn:microsoft.com/office/officeart/2016/7/layout/LinearArrowProcessNumbered"/>
    <dgm:cxn modelId="{6A8ACFAC-1D40-4612-B3C2-B07C08187C05}" type="presOf" srcId="{4CF3AB56-739C-4C0F-99D1-58A271E5C1BB}" destId="{49736A99-CF14-4361-A6D3-D2BFC067A6E2}" srcOrd="0" destOrd="0" presId="urn:microsoft.com/office/officeart/2016/7/layout/LinearArrowProcessNumbered"/>
    <dgm:cxn modelId="{B02EC8BE-3D82-4049-8094-F845B68A13CB}" type="presOf" srcId="{E450CEE3-3F73-45FC-8D26-36AC50C996F8}" destId="{5E7CF829-6958-4887-A5F2-1E709AC188B7}" srcOrd="0" destOrd="0" presId="urn:microsoft.com/office/officeart/2016/7/layout/LinearArrowProcessNumbered"/>
    <dgm:cxn modelId="{79D2AECA-6B96-42F9-BFF6-2DDDD6D5B830}" srcId="{A3B9222B-FBD0-421C-86C7-49607AC34520}" destId="{7134E14C-5AA5-4013-9945-AFF787717FF5}" srcOrd="0" destOrd="0" parTransId="{1E507CC5-0C86-41DA-9B52-1475ECD2A781}" sibTransId="{89D59DA7-CD74-4477-B572-958171ED910D}"/>
    <dgm:cxn modelId="{CF3B25EC-5603-4AFF-A360-6ECC163AF210}" type="presOf" srcId="{060571A3-0BB4-457A-BEC8-7D6F77ADD023}" destId="{E239ADC2-975D-426C-B1E6-47C5573AB25A}" srcOrd="0" destOrd="0" presId="urn:microsoft.com/office/officeart/2016/7/layout/LinearArrowProcessNumbered"/>
    <dgm:cxn modelId="{2D0A13F6-E556-419A-975A-3EF225BB4571}" type="presOf" srcId="{01580123-0411-4F54-B88D-1A77AF22986D}" destId="{CE807E71-E4E1-494F-B221-98D5FE047575}" srcOrd="0" destOrd="0" presId="urn:microsoft.com/office/officeart/2016/7/layout/LinearArrowProcessNumbered"/>
    <dgm:cxn modelId="{5E843F17-69C9-4AD6-9CC0-EC39313067FD}" type="presParOf" srcId="{EFBC813D-414C-48D3-BDFB-0AC27D501C51}" destId="{D49B06EE-5EAA-44B7-976B-3637611C4025}" srcOrd="0" destOrd="0" presId="urn:microsoft.com/office/officeart/2016/7/layout/LinearArrowProcessNumbered"/>
    <dgm:cxn modelId="{4C041D78-C60A-479A-B2B3-05308FC8F5AE}" type="presParOf" srcId="{D49B06EE-5EAA-44B7-976B-3637611C4025}" destId="{BBBBA9D0-1A7A-4F1F-8440-21DB0AC6D00E}" srcOrd="0" destOrd="0" presId="urn:microsoft.com/office/officeart/2016/7/layout/LinearArrowProcessNumbered"/>
    <dgm:cxn modelId="{DED450D7-E30F-4DAE-9B3C-C3087B327E41}" type="presParOf" srcId="{D49B06EE-5EAA-44B7-976B-3637611C4025}" destId="{1894A65E-9356-4221-A070-70BA72ACBB96}" srcOrd="1" destOrd="0" presId="urn:microsoft.com/office/officeart/2016/7/layout/LinearArrowProcessNumbered"/>
    <dgm:cxn modelId="{2B884862-E913-4865-B946-2907DBFD73F5}" type="presParOf" srcId="{1894A65E-9356-4221-A070-70BA72ACBB96}" destId="{1A171A46-6536-4226-984B-3A6D56B4D529}" srcOrd="0" destOrd="0" presId="urn:microsoft.com/office/officeart/2016/7/layout/LinearArrowProcessNumbered"/>
    <dgm:cxn modelId="{A4063C61-3299-4223-8B03-8D0FAC7D6732}" type="presParOf" srcId="{1894A65E-9356-4221-A070-70BA72ACBB96}" destId="{2CEE00BB-57BE-429B-B4D4-69643F089D03}" srcOrd="1" destOrd="0" presId="urn:microsoft.com/office/officeart/2016/7/layout/LinearArrowProcessNumbered"/>
    <dgm:cxn modelId="{B7955F10-2CB3-4177-BCE6-3E2D5F1648BF}" type="presParOf" srcId="{1894A65E-9356-4221-A070-70BA72ACBB96}" destId="{F266F4EC-FEA2-4635-9E1F-0DDA0BACEFAD}" srcOrd="2" destOrd="0" presId="urn:microsoft.com/office/officeart/2016/7/layout/LinearArrowProcessNumbered"/>
    <dgm:cxn modelId="{F6B26BEF-4E64-42B0-BA7C-9470162A0532}" type="presParOf" srcId="{1894A65E-9356-4221-A070-70BA72ACBB96}" destId="{4322B714-381C-4F07-948C-1B8EAAF06DB8}" srcOrd="3" destOrd="0" presId="urn:microsoft.com/office/officeart/2016/7/layout/LinearArrowProcessNumbered"/>
    <dgm:cxn modelId="{1852F60E-42F6-48BA-B7A1-833ECD31906E}" type="presParOf" srcId="{D49B06EE-5EAA-44B7-976B-3637611C4025}" destId="{DB7EA7F1-949D-41FD-9E2F-3E4A2C685C95}" srcOrd="2" destOrd="0" presId="urn:microsoft.com/office/officeart/2016/7/layout/LinearArrowProcessNumbered"/>
    <dgm:cxn modelId="{8C1DE8F9-BA33-4259-BB9A-8E0CCA7F320A}" type="presParOf" srcId="{EFBC813D-414C-48D3-BDFB-0AC27D501C51}" destId="{7BB5DF4E-9CE8-40CD-9C3C-ECC566D8BE83}" srcOrd="1" destOrd="0" presId="urn:microsoft.com/office/officeart/2016/7/layout/LinearArrowProcessNumbered"/>
    <dgm:cxn modelId="{8D85A2C9-EEA1-47F5-84C6-643D6EF82241}" type="presParOf" srcId="{EFBC813D-414C-48D3-BDFB-0AC27D501C51}" destId="{E374BBD4-7D66-4F7D-93B7-4928E714E0A4}" srcOrd="2" destOrd="0" presId="urn:microsoft.com/office/officeart/2016/7/layout/LinearArrowProcessNumbered"/>
    <dgm:cxn modelId="{E3894F11-F615-418A-A033-8972F5D198A3}" type="presParOf" srcId="{E374BBD4-7D66-4F7D-93B7-4928E714E0A4}" destId="{722AD618-C8E0-494A-B4CB-06B5BEAF6938}" srcOrd="0" destOrd="0" presId="urn:microsoft.com/office/officeart/2016/7/layout/LinearArrowProcessNumbered"/>
    <dgm:cxn modelId="{125F694A-2B69-4563-9BBA-54CFC200EA33}" type="presParOf" srcId="{E374BBD4-7D66-4F7D-93B7-4928E714E0A4}" destId="{5534044E-5971-4783-9749-9838923F4C9A}" srcOrd="1" destOrd="0" presId="urn:microsoft.com/office/officeart/2016/7/layout/LinearArrowProcessNumbered"/>
    <dgm:cxn modelId="{6D4D030A-4C8B-4791-A0B6-3F8CA9C3057A}" type="presParOf" srcId="{5534044E-5971-4783-9749-9838923F4C9A}" destId="{ACF13994-585A-422E-9D07-7705FF0B1AFD}" srcOrd="0" destOrd="0" presId="urn:microsoft.com/office/officeart/2016/7/layout/LinearArrowProcessNumbered"/>
    <dgm:cxn modelId="{4338A859-1A35-4C15-A5B8-B9FD390B7092}" type="presParOf" srcId="{5534044E-5971-4783-9749-9838923F4C9A}" destId="{7C3360D4-78DE-48F5-A801-06F71D51E0C9}" srcOrd="1" destOrd="0" presId="urn:microsoft.com/office/officeart/2016/7/layout/LinearArrowProcessNumbered"/>
    <dgm:cxn modelId="{A22A3E80-AE55-44A0-9A01-D14438F4E92D}" type="presParOf" srcId="{5534044E-5971-4783-9749-9838923F4C9A}" destId="{B4392FCB-503F-4C14-9268-BCF6305E3AC1}" srcOrd="2" destOrd="0" presId="urn:microsoft.com/office/officeart/2016/7/layout/LinearArrowProcessNumbered"/>
    <dgm:cxn modelId="{84867D29-168A-467C-AFF3-CE466EA80807}" type="presParOf" srcId="{5534044E-5971-4783-9749-9838923F4C9A}" destId="{99496A44-96D9-4D17-AD37-B0841BC10BFC}" srcOrd="3" destOrd="0" presId="urn:microsoft.com/office/officeart/2016/7/layout/LinearArrowProcessNumbered"/>
    <dgm:cxn modelId="{4BD979D9-7E71-4EAB-A227-D2E850DDBB76}" type="presParOf" srcId="{E374BBD4-7D66-4F7D-93B7-4928E714E0A4}" destId="{E239ADC2-975D-426C-B1E6-47C5573AB25A}" srcOrd="2" destOrd="0" presId="urn:microsoft.com/office/officeart/2016/7/layout/LinearArrowProcessNumbered"/>
    <dgm:cxn modelId="{7A8EC419-3367-4929-B30D-81A1AE42A550}" type="presParOf" srcId="{EFBC813D-414C-48D3-BDFB-0AC27D501C51}" destId="{3D1306E7-3B83-433E-8C4E-44CC281DA609}" srcOrd="3" destOrd="0" presId="urn:microsoft.com/office/officeart/2016/7/layout/LinearArrowProcessNumbered"/>
    <dgm:cxn modelId="{F6AF1736-B5F8-4E2A-A477-8E01AAD3F570}" type="presParOf" srcId="{EFBC813D-414C-48D3-BDFB-0AC27D501C51}" destId="{7FE6C730-3667-4688-B1FA-0A0C96E6CA4F}" srcOrd="4" destOrd="0" presId="urn:microsoft.com/office/officeart/2016/7/layout/LinearArrowProcessNumbered"/>
    <dgm:cxn modelId="{2EB24829-6F0C-4720-8BE3-CDDDE011277B}" type="presParOf" srcId="{7FE6C730-3667-4688-B1FA-0A0C96E6CA4F}" destId="{59E82E63-DCE0-4CB0-9353-AAB1DD686EDD}" srcOrd="0" destOrd="0" presId="urn:microsoft.com/office/officeart/2016/7/layout/LinearArrowProcessNumbered"/>
    <dgm:cxn modelId="{43827EE5-A86B-4B6B-8BFE-BE446AB0D07B}" type="presParOf" srcId="{7FE6C730-3667-4688-B1FA-0A0C96E6CA4F}" destId="{9A301632-A0B5-4DB9-BD25-7927837A83BC}" srcOrd="1" destOrd="0" presId="urn:microsoft.com/office/officeart/2016/7/layout/LinearArrowProcessNumbered"/>
    <dgm:cxn modelId="{0D0952B8-72CB-4F73-9A76-FB8AA7396F05}" type="presParOf" srcId="{9A301632-A0B5-4DB9-BD25-7927837A83BC}" destId="{61874139-1604-43A2-B6AE-1EB67F7F3293}" srcOrd="0" destOrd="0" presId="urn:microsoft.com/office/officeart/2016/7/layout/LinearArrowProcessNumbered"/>
    <dgm:cxn modelId="{3CDF92F0-1015-414D-BF65-8D31B41763A7}" type="presParOf" srcId="{9A301632-A0B5-4DB9-BD25-7927837A83BC}" destId="{7127B8C9-07E1-4115-A1E4-E1D57A3A1BED}" srcOrd="1" destOrd="0" presId="urn:microsoft.com/office/officeart/2016/7/layout/LinearArrowProcessNumbered"/>
    <dgm:cxn modelId="{12DAC392-3F81-471C-A278-DE3CEFC963D7}" type="presParOf" srcId="{9A301632-A0B5-4DB9-BD25-7927837A83BC}" destId="{CE807E71-E4E1-494F-B221-98D5FE047575}" srcOrd="2" destOrd="0" presId="urn:microsoft.com/office/officeart/2016/7/layout/LinearArrowProcessNumbered"/>
    <dgm:cxn modelId="{43A0C63C-BF3E-4958-BBB3-B595234C2F55}" type="presParOf" srcId="{9A301632-A0B5-4DB9-BD25-7927837A83BC}" destId="{3BC30502-5D51-46C1-B972-B430AB6989FA}" srcOrd="3" destOrd="0" presId="urn:microsoft.com/office/officeart/2016/7/layout/LinearArrowProcessNumbered"/>
    <dgm:cxn modelId="{5201FEFF-57C7-4EBD-9EE3-A4BEFEECD84A}" type="presParOf" srcId="{7FE6C730-3667-4688-B1FA-0A0C96E6CA4F}" destId="{5E7CF829-6958-4887-A5F2-1E709AC188B7}" srcOrd="2" destOrd="0" presId="urn:microsoft.com/office/officeart/2016/7/layout/LinearArrowProcessNumbered"/>
    <dgm:cxn modelId="{1551581B-8130-427C-85C5-E6DCD6C3B499}" type="presParOf" srcId="{EFBC813D-414C-48D3-BDFB-0AC27D501C51}" destId="{24640125-57CD-4285-AE82-E2EC3DBD5333}" srcOrd="5" destOrd="0" presId="urn:microsoft.com/office/officeart/2016/7/layout/LinearArrowProcessNumbered"/>
    <dgm:cxn modelId="{E59AB4C2-9B0C-4570-B73A-FE36EC325EF2}" type="presParOf" srcId="{EFBC813D-414C-48D3-BDFB-0AC27D501C51}" destId="{316A38FB-2C0C-444E-B864-15882B1B7A81}" srcOrd="6" destOrd="0" presId="urn:microsoft.com/office/officeart/2016/7/layout/LinearArrowProcessNumbered"/>
    <dgm:cxn modelId="{B94D4CDC-B2B9-447C-A7BC-4F4AC093072B}" type="presParOf" srcId="{316A38FB-2C0C-444E-B864-15882B1B7A81}" destId="{19FBB890-3480-4121-A1D4-E93BAA00B429}" srcOrd="0" destOrd="0" presId="urn:microsoft.com/office/officeart/2016/7/layout/LinearArrowProcessNumbered"/>
    <dgm:cxn modelId="{6E8EB442-42F1-45F3-8F61-13A1FDE5FBCC}" type="presParOf" srcId="{316A38FB-2C0C-444E-B864-15882B1B7A81}" destId="{8FF2716E-DF4E-4810-87C3-32A62F3C4CC5}" srcOrd="1" destOrd="0" presId="urn:microsoft.com/office/officeart/2016/7/layout/LinearArrowProcessNumbered"/>
    <dgm:cxn modelId="{415BC459-7100-4651-9140-10CB8A762A7E}" type="presParOf" srcId="{8FF2716E-DF4E-4810-87C3-32A62F3C4CC5}" destId="{891316B0-182E-4E6B-BCE5-658927081B04}" srcOrd="0" destOrd="0" presId="urn:microsoft.com/office/officeart/2016/7/layout/LinearArrowProcessNumbered"/>
    <dgm:cxn modelId="{A8BC7F73-C7DD-49CA-88B4-F93B20866C6F}" type="presParOf" srcId="{8FF2716E-DF4E-4810-87C3-32A62F3C4CC5}" destId="{F0AF3E77-9232-4C94-8962-192AD3A8BEC9}" srcOrd="1" destOrd="0" presId="urn:microsoft.com/office/officeart/2016/7/layout/LinearArrowProcessNumbered"/>
    <dgm:cxn modelId="{961A89E5-39D0-4378-BFA4-D7B56E02DF23}" type="presParOf" srcId="{8FF2716E-DF4E-4810-87C3-32A62F3C4CC5}" destId="{06FF3FBA-8BEE-4FAC-9B63-414339A0788A}" srcOrd="2" destOrd="0" presId="urn:microsoft.com/office/officeart/2016/7/layout/LinearArrowProcessNumbered"/>
    <dgm:cxn modelId="{1B9A2B91-A175-4E5E-B07A-EF48875DA113}" type="presParOf" srcId="{8FF2716E-DF4E-4810-87C3-32A62F3C4CC5}" destId="{0D463E7A-AB5E-429B-84B3-EF3C01BF4E12}" srcOrd="3" destOrd="0" presId="urn:microsoft.com/office/officeart/2016/7/layout/LinearArrowProcessNumbered"/>
    <dgm:cxn modelId="{FA72C1CC-FB54-4055-8084-0FBEF4F2924B}" type="presParOf" srcId="{316A38FB-2C0C-444E-B864-15882B1B7A81}" destId="{AFF4608E-A8C3-4E24-B7B7-7DF8C332528E}" srcOrd="2" destOrd="0" presId="urn:microsoft.com/office/officeart/2016/7/layout/LinearArrowProcessNumbered"/>
    <dgm:cxn modelId="{5AA1DAF2-54E4-4F4B-B192-32B972D743C0}" type="presParOf" srcId="{EFBC813D-414C-48D3-BDFB-0AC27D501C51}" destId="{9B483185-C03B-4AD2-B706-FA546301515F}" srcOrd="7" destOrd="0" presId="urn:microsoft.com/office/officeart/2016/7/layout/LinearArrowProcessNumbered"/>
    <dgm:cxn modelId="{B2815451-2D47-4DF9-B44A-65E970989A95}" type="presParOf" srcId="{EFBC813D-414C-48D3-BDFB-0AC27D501C51}" destId="{EDA5400F-84E2-4F8C-B9B5-38A1994DDAE0}" srcOrd="8" destOrd="0" presId="urn:microsoft.com/office/officeart/2016/7/layout/LinearArrowProcessNumbered"/>
    <dgm:cxn modelId="{82A3079A-3BF3-485A-B72F-95D301494A7F}" type="presParOf" srcId="{EDA5400F-84E2-4F8C-B9B5-38A1994DDAE0}" destId="{9B0B2843-FDFF-4DD7-A6FC-E6E82D0F0AB0}" srcOrd="0" destOrd="0" presId="urn:microsoft.com/office/officeart/2016/7/layout/LinearArrowProcessNumbered"/>
    <dgm:cxn modelId="{C6A282F2-180E-48C9-BC52-1679D4CB7F73}" type="presParOf" srcId="{EDA5400F-84E2-4F8C-B9B5-38A1994DDAE0}" destId="{957788EA-C991-4365-841D-B04516FEF7F5}" srcOrd="1" destOrd="0" presId="urn:microsoft.com/office/officeart/2016/7/layout/LinearArrowProcessNumbered"/>
    <dgm:cxn modelId="{509174B0-312C-4DDC-95D7-7623D0AFB07C}" type="presParOf" srcId="{957788EA-C991-4365-841D-B04516FEF7F5}" destId="{7256DAE2-0FAD-495A-933B-E100617FE030}" srcOrd="0" destOrd="0" presId="urn:microsoft.com/office/officeart/2016/7/layout/LinearArrowProcessNumbered"/>
    <dgm:cxn modelId="{A6175DAE-27B7-4F9B-86F5-2B17D414A5A5}" type="presParOf" srcId="{957788EA-C991-4365-841D-B04516FEF7F5}" destId="{3A7954FE-2150-4D20-821D-235CA2AD8981}" srcOrd="1" destOrd="0" presId="urn:microsoft.com/office/officeart/2016/7/layout/LinearArrowProcessNumbered"/>
    <dgm:cxn modelId="{3AB0721A-7D10-407A-A094-E165F2F5321E}" type="presParOf" srcId="{957788EA-C991-4365-841D-B04516FEF7F5}" destId="{49736A99-CF14-4361-A6D3-D2BFC067A6E2}" srcOrd="2" destOrd="0" presId="urn:microsoft.com/office/officeart/2016/7/layout/LinearArrowProcessNumbered"/>
    <dgm:cxn modelId="{8A951CD6-DB05-4EF5-8411-0310B2E8DAE6}" type="presParOf" srcId="{957788EA-C991-4365-841D-B04516FEF7F5}" destId="{76E951D1-D9E3-4295-B7E6-BE84B0C6943B}" srcOrd="3" destOrd="0" presId="urn:microsoft.com/office/officeart/2016/7/layout/LinearArrowProcessNumbered"/>
    <dgm:cxn modelId="{AFB3FDF5-CFD8-42CF-8FCA-03F7EACADB71}" type="presParOf" srcId="{EDA5400F-84E2-4F8C-B9B5-38A1994DDAE0}" destId="{9B864CAA-B7D3-4B12-8EB5-3F7513491E48}" srcOrd="2" destOrd="0" presId="urn:microsoft.com/office/officeart/2016/7/layout/LinearArrow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E7336-1289-4B02-AF1D-C1BBBD6F682F}">
      <dsp:nvSpPr>
        <dsp:cNvPr id="0" name=""/>
        <dsp:cNvSpPr/>
      </dsp:nvSpPr>
      <dsp:spPr>
        <a:xfrm>
          <a:off x="3462" y="1067586"/>
          <a:ext cx="1687416" cy="107150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464104-1040-4F15-9D74-D17E0985F0A4}">
      <dsp:nvSpPr>
        <dsp:cNvPr id="0" name=""/>
        <dsp:cNvSpPr/>
      </dsp:nvSpPr>
      <dsp:spPr>
        <a:xfrm>
          <a:off x="190953" y="1245702"/>
          <a:ext cx="1687416" cy="107150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100000"/>
            </a:lnSpc>
            <a:spcBef>
              <a:spcPct val="0"/>
            </a:spcBef>
            <a:spcAft>
              <a:spcPct val="35000"/>
            </a:spcAft>
            <a:buNone/>
          </a:pPr>
          <a:r>
            <a:rPr lang="en-IN" sz="2700" kern="1200"/>
            <a:t>HTML</a:t>
          </a:r>
          <a:endParaRPr lang="en-US" sz="2700" kern="1200"/>
        </a:p>
      </dsp:txBody>
      <dsp:txXfrm>
        <a:off x="222336" y="1277085"/>
        <a:ext cx="1624650" cy="1008743"/>
      </dsp:txXfrm>
    </dsp:sp>
    <dsp:sp modelId="{015CE38C-8858-4F2C-99F7-1D78FF0DCC44}">
      <dsp:nvSpPr>
        <dsp:cNvPr id="0" name=""/>
        <dsp:cNvSpPr/>
      </dsp:nvSpPr>
      <dsp:spPr>
        <a:xfrm>
          <a:off x="2065860" y="1067586"/>
          <a:ext cx="1687416" cy="107150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CF858E-CD74-4B7F-A912-BC01CBA15F0F}">
      <dsp:nvSpPr>
        <dsp:cNvPr id="0" name=""/>
        <dsp:cNvSpPr/>
      </dsp:nvSpPr>
      <dsp:spPr>
        <a:xfrm>
          <a:off x="2253351" y="1245702"/>
          <a:ext cx="1687416" cy="107150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100000"/>
            </a:lnSpc>
            <a:spcBef>
              <a:spcPct val="0"/>
            </a:spcBef>
            <a:spcAft>
              <a:spcPct val="35000"/>
            </a:spcAft>
            <a:buNone/>
          </a:pPr>
          <a:r>
            <a:rPr lang="en-IN" sz="2700" kern="1200"/>
            <a:t>Bootstrap</a:t>
          </a:r>
          <a:endParaRPr lang="en-US" sz="2700" kern="1200"/>
        </a:p>
      </dsp:txBody>
      <dsp:txXfrm>
        <a:off x="2284734" y="1277085"/>
        <a:ext cx="1624650" cy="1008743"/>
      </dsp:txXfrm>
    </dsp:sp>
    <dsp:sp modelId="{F8538592-6746-4C4B-94F2-6F78C027A106}">
      <dsp:nvSpPr>
        <dsp:cNvPr id="0" name=""/>
        <dsp:cNvSpPr/>
      </dsp:nvSpPr>
      <dsp:spPr>
        <a:xfrm>
          <a:off x="4128258" y="1067586"/>
          <a:ext cx="1687416" cy="107150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12AAEC-9AF7-4447-AE3D-FB654DA30E80}">
      <dsp:nvSpPr>
        <dsp:cNvPr id="0" name=""/>
        <dsp:cNvSpPr/>
      </dsp:nvSpPr>
      <dsp:spPr>
        <a:xfrm>
          <a:off x="4315749" y="1245702"/>
          <a:ext cx="1687416" cy="107150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100000"/>
            </a:lnSpc>
            <a:spcBef>
              <a:spcPct val="0"/>
            </a:spcBef>
            <a:spcAft>
              <a:spcPct val="35000"/>
            </a:spcAft>
            <a:buNone/>
          </a:pPr>
          <a:r>
            <a:rPr lang="en-IN" sz="2700" kern="1200"/>
            <a:t>Node js</a:t>
          </a:r>
          <a:endParaRPr lang="en-US" sz="2700" kern="1200"/>
        </a:p>
      </dsp:txBody>
      <dsp:txXfrm>
        <a:off x="4347132" y="1277085"/>
        <a:ext cx="1624650" cy="1008743"/>
      </dsp:txXfrm>
    </dsp:sp>
    <dsp:sp modelId="{5CAAE894-2002-4A31-BE62-43B09BF25004}">
      <dsp:nvSpPr>
        <dsp:cNvPr id="0" name=""/>
        <dsp:cNvSpPr/>
      </dsp:nvSpPr>
      <dsp:spPr>
        <a:xfrm>
          <a:off x="6190656" y="1067586"/>
          <a:ext cx="1687416" cy="107150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A2E8E5-FC12-4754-A0C1-6D8E97864128}">
      <dsp:nvSpPr>
        <dsp:cNvPr id="0" name=""/>
        <dsp:cNvSpPr/>
      </dsp:nvSpPr>
      <dsp:spPr>
        <a:xfrm>
          <a:off x="6378147" y="1245702"/>
          <a:ext cx="1687416" cy="107150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100000"/>
            </a:lnSpc>
            <a:spcBef>
              <a:spcPct val="0"/>
            </a:spcBef>
            <a:spcAft>
              <a:spcPct val="35000"/>
            </a:spcAft>
            <a:buNone/>
          </a:pPr>
          <a:r>
            <a:rPr lang="en-IN" sz="2700" kern="1200"/>
            <a:t>React</a:t>
          </a:r>
          <a:endParaRPr lang="en-US" sz="2700" kern="1200"/>
        </a:p>
      </dsp:txBody>
      <dsp:txXfrm>
        <a:off x="6409530" y="1277085"/>
        <a:ext cx="1624650" cy="1008743"/>
      </dsp:txXfrm>
    </dsp:sp>
    <dsp:sp modelId="{FB8ADE91-CA5F-4F12-A14E-7F4C2C3AE404}">
      <dsp:nvSpPr>
        <dsp:cNvPr id="0" name=""/>
        <dsp:cNvSpPr/>
      </dsp:nvSpPr>
      <dsp:spPr>
        <a:xfrm>
          <a:off x="8253054" y="1067586"/>
          <a:ext cx="1687416" cy="107150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2F4529-947C-4DC1-B4CC-6EB01DE451E2}">
      <dsp:nvSpPr>
        <dsp:cNvPr id="0" name=""/>
        <dsp:cNvSpPr/>
      </dsp:nvSpPr>
      <dsp:spPr>
        <a:xfrm>
          <a:off x="8440545" y="1245702"/>
          <a:ext cx="1687416" cy="107150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100000"/>
            </a:lnSpc>
            <a:spcBef>
              <a:spcPct val="0"/>
            </a:spcBef>
            <a:spcAft>
              <a:spcPct val="35000"/>
            </a:spcAft>
            <a:buNone/>
          </a:pPr>
          <a:r>
            <a:rPr lang="en-IN" sz="2700" kern="1200"/>
            <a:t>API</a:t>
          </a:r>
          <a:endParaRPr lang="en-US" sz="2700" kern="1200"/>
        </a:p>
      </dsp:txBody>
      <dsp:txXfrm>
        <a:off x="8471928" y="1277085"/>
        <a:ext cx="1624650" cy="10087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171A46-6536-4226-984B-3A6D56B4D529}">
      <dsp:nvSpPr>
        <dsp:cNvPr id="0" name=""/>
        <dsp:cNvSpPr/>
      </dsp:nvSpPr>
      <dsp:spPr>
        <a:xfrm>
          <a:off x="1018088" y="411776"/>
          <a:ext cx="809524" cy="71"/>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EE00BB-57BE-429B-B4D4-69643F089D03}">
      <dsp:nvSpPr>
        <dsp:cNvPr id="0" name=""/>
        <dsp:cNvSpPr/>
      </dsp:nvSpPr>
      <dsp:spPr>
        <a:xfrm>
          <a:off x="1876184" y="343745"/>
          <a:ext cx="93095" cy="175027"/>
        </a:xfrm>
        <a:prstGeom prst="chevron">
          <a:avLst>
            <a:gd name="adj" fmla="val 90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66F4EC-FEA2-4635-9E1F-0DDA0BACEFAD}">
      <dsp:nvSpPr>
        <dsp:cNvPr id="0" name=""/>
        <dsp:cNvSpPr/>
      </dsp:nvSpPr>
      <dsp:spPr>
        <a:xfrm>
          <a:off x="513508" y="8422"/>
          <a:ext cx="806779" cy="806779"/>
        </a:xfrm>
        <a:prstGeom prst="ellips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308" tIns="31308" rIns="31308" bIns="31308" numCol="1" spcCol="1270" anchor="ctr" anchorCtr="0">
          <a:noAutofit/>
        </a:bodyPr>
        <a:lstStyle/>
        <a:p>
          <a:pPr marL="0" lvl="0" indent="0" algn="ctr" defTabSz="1600200">
            <a:lnSpc>
              <a:spcPct val="90000"/>
            </a:lnSpc>
            <a:spcBef>
              <a:spcPct val="0"/>
            </a:spcBef>
            <a:spcAft>
              <a:spcPct val="35000"/>
            </a:spcAft>
            <a:buNone/>
          </a:pPr>
          <a:r>
            <a:rPr lang="en-US" sz="3600" kern="1200"/>
            <a:t>1</a:t>
          </a:r>
        </a:p>
      </dsp:txBody>
      <dsp:txXfrm>
        <a:off x="631658" y="126572"/>
        <a:ext cx="570479" cy="570479"/>
      </dsp:txXfrm>
    </dsp:sp>
    <dsp:sp modelId="{DB7EA7F1-949D-41FD-9E2F-3E4A2C685C95}">
      <dsp:nvSpPr>
        <dsp:cNvPr id="0" name=""/>
        <dsp:cNvSpPr/>
      </dsp:nvSpPr>
      <dsp:spPr>
        <a:xfrm>
          <a:off x="6182" y="980801"/>
          <a:ext cx="1821430" cy="2395574"/>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3676" tIns="165100" rIns="143676" bIns="165100" numCol="1" spcCol="1270" anchor="t" anchorCtr="0">
          <a:noAutofit/>
        </a:bodyPr>
        <a:lstStyle/>
        <a:p>
          <a:pPr marL="0" lvl="0" indent="0" algn="l" defTabSz="488950">
            <a:lnSpc>
              <a:spcPct val="90000"/>
            </a:lnSpc>
            <a:spcBef>
              <a:spcPct val="0"/>
            </a:spcBef>
            <a:spcAft>
              <a:spcPct val="35000"/>
            </a:spcAft>
            <a:buNone/>
          </a:pPr>
          <a:r>
            <a:rPr lang="en-US" sz="1100" kern="1200"/>
            <a:t>1. </a:t>
          </a:r>
          <a:r>
            <a:rPr lang="en-US" sz="1100" b="1" kern="1200"/>
            <a:t>User Registration and Authentication: </a:t>
          </a:r>
          <a:r>
            <a:rPr lang="en-US" sz="1100" kern="1200"/>
            <a:t>This module allows users to create accounts, sign in securely, and manage their personal information. It's the foundation for personalized experiences and booking history tracking.</a:t>
          </a:r>
        </a:p>
      </dsp:txBody>
      <dsp:txXfrm>
        <a:off x="6182" y="1345087"/>
        <a:ext cx="1821430" cy="2031288"/>
      </dsp:txXfrm>
    </dsp:sp>
    <dsp:sp modelId="{ACF13994-585A-422E-9D07-7705FF0B1AFD}">
      <dsp:nvSpPr>
        <dsp:cNvPr id="0" name=""/>
        <dsp:cNvSpPr/>
      </dsp:nvSpPr>
      <dsp:spPr>
        <a:xfrm>
          <a:off x="2029994" y="411776"/>
          <a:ext cx="1821430" cy="71"/>
        </a:xfrm>
        <a:prstGeom prst="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3360D4-78DE-48F5-A801-06F71D51E0C9}">
      <dsp:nvSpPr>
        <dsp:cNvPr id="0" name=""/>
        <dsp:cNvSpPr/>
      </dsp:nvSpPr>
      <dsp:spPr>
        <a:xfrm>
          <a:off x="3899996" y="343745"/>
          <a:ext cx="93095" cy="175028"/>
        </a:xfrm>
        <a:prstGeom prst="chevron">
          <a:avLst>
            <a:gd name="adj" fmla="val 90000"/>
          </a:avLst>
        </a:prstGeom>
        <a:solidFill>
          <a:schemeClr val="accent6">
            <a:tint val="40000"/>
            <a:alpha val="90000"/>
            <a:hueOff val="0"/>
            <a:satOff val="0"/>
            <a:lumOff val="0"/>
            <a:alphaOff val="0"/>
          </a:schemeClr>
        </a:solidFill>
        <a:ln w="19050"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392FCB-503F-4C14-9268-BCF6305E3AC1}">
      <dsp:nvSpPr>
        <dsp:cNvPr id="0" name=""/>
        <dsp:cNvSpPr/>
      </dsp:nvSpPr>
      <dsp:spPr>
        <a:xfrm>
          <a:off x="2537320" y="8422"/>
          <a:ext cx="806779" cy="806779"/>
        </a:xfrm>
        <a:prstGeom prst="ellips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308" tIns="31308" rIns="31308" bIns="31308" numCol="1" spcCol="1270" anchor="ctr" anchorCtr="0">
          <a:noAutofit/>
        </a:bodyPr>
        <a:lstStyle/>
        <a:p>
          <a:pPr marL="0" lvl="0" indent="0" algn="ctr" defTabSz="1600200">
            <a:lnSpc>
              <a:spcPct val="90000"/>
            </a:lnSpc>
            <a:spcBef>
              <a:spcPct val="0"/>
            </a:spcBef>
            <a:spcAft>
              <a:spcPct val="35000"/>
            </a:spcAft>
            <a:buNone/>
          </a:pPr>
          <a:r>
            <a:rPr lang="en-US" sz="3600" kern="1200"/>
            <a:t>2</a:t>
          </a:r>
        </a:p>
      </dsp:txBody>
      <dsp:txXfrm>
        <a:off x="2655470" y="126572"/>
        <a:ext cx="570479" cy="570479"/>
      </dsp:txXfrm>
    </dsp:sp>
    <dsp:sp modelId="{E239ADC2-975D-426C-B1E6-47C5573AB25A}">
      <dsp:nvSpPr>
        <dsp:cNvPr id="0" name=""/>
        <dsp:cNvSpPr/>
      </dsp:nvSpPr>
      <dsp:spPr>
        <a:xfrm>
          <a:off x="2029994" y="980801"/>
          <a:ext cx="1821430" cy="2395574"/>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3676" tIns="165100" rIns="143676" bIns="165100" numCol="1" spcCol="1270" anchor="t" anchorCtr="0">
          <a:noAutofit/>
        </a:bodyPr>
        <a:lstStyle/>
        <a:p>
          <a:pPr marL="0" lvl="0" indent="0" algn="l" defTabSz="488950">
            <a:lnSpc>
              <a:spcPct val="90000"/>
            </a:lnSpc>
            <a:spcBef>
              <a:spcPct val="0"/>
            </a:spcBef>
            <a:spcAft>
              <a:spcPct val="35000"/>
            </a:spcAft>
            <a:buNone/>
          </a:pPr>
          <a:r>
            <a:rPr lang="en-US" sz="1100" kern="1200"/>
            <a:t>2. </a:t>
          </a:r>
          <a:r>
            <a:rPr lang="en-US" sz="1100" b="1" kern="1200"/>
            <a:t>Search and Booking</a:t>
          </a:r>
          <a:r>
            <a:rPr lang="en-US" sz="1100" kern="1200"/>
            <a:t>: This is the core module of the app, enabling users to search for hotels based on criteria such as location, check-in/check-out dates, room preferences, and pricing. Users should be able to view available rooms and make bookings through this module.</a:t>
          </a:r>
        </a:p>
      </dsp:txBody>
      <dsp:txXfrm>
        <a:off x="2029994" y="1345087"/>
        <a:ext cx="1821430" cy="2031288"/>
      </dsp:txXfrm>
    </dsp:sp>
    <dsp:sp modelId="{61874139-1604-43A2-B6AE-1EB67F7F3293}">
      <dsp:nvSpPr>
        <dsp:cNvPr id="0" name=""/>
        <dsp:cNvSpPr/>
      </dsp:nvSpPr>
      <dsp:spPr>
        <a:xfrm>
          <a:off x="4053806" y="411776"/>
          <a:ext cx="1821430" cy="72"/>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27B8C9-07E1-4115-A1E4-E1D57A3A1BED}">
      <dsp:nvSpPr>
        <dsp:cNvPr id="0" name=""/>
        <dsp:cNvSpPr/>
      </dsp:nvSpPr>
      <dsp:spPr>
        <a:xfrm>
          <a:off x="5923808" y="343745"/>
          <a:ext cx="93095" cy="175028"/>
        </a:xfrm>
        <a:prstGeom prst="chevron">
          <a:avLst>
            <a:gd name="adj" fmla="val 90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807E71-E4E1-494F-B221-98D5FE047575}">
      <dsp:nvSpPr>
        <dsp:cNvPr id="0" name=""/>
        <dsp:cNvSpPr/>
      </dsp:nvSpPr>
      <dsp:spPr>
        <a:xfrm>
          <a:off x="4561132" y="8422"/>
          <a:ext cx="806779" cy="806779"/>
        </a:xfrm>
        <a:prstGeom prst="ellips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308" tIns="31308" rIns="31308" bIns="31308" numCol="1" spcCol="1270" anchor="ctr" anchorCtr="0">
          <a:noAutofit/>
        </a:bodyPr>
        <a:lstStyle/>
        <a:p>
          <a:pPr marL="0" lvl="0" indent="0" algn="ctr" defTabSz="1600200">
            <a:lnSpc>
              <a:spcPct val="90000"/>
            </a:lnSpc>
            <a:spcBef>
              <a:spcPct val="0"/>
            </a:spcBef>
            <a:spcAft>
              <a:spcPct val="35000"/>
            </a:spcAft>
            <a:buNone/>
          </a:pPr>
          <a:r>
            <a:rPr lang="en-US" sz="3600" kern="1200"/>
            <a:t>3</a:t>
          </a:r>
        </a:p>
      </dsp:txBody>
      <dsp:txXfrm>
        <a:off x="4679282" y="126572"/>
        <a:ext cx="570479" cy="570479"/>
      </dsp:txXfrm>
    </dsp:sp>
    <dsp:sp modelId="{5E7CF829-6958-4887-A5F2-1E709AC188B7}">
      <dsp:nvSpPr>
        <dsp:cNvPr id="0" name=""/>
        <dsp:cNvSpPr/>
      </dsp:nvSpPr>
      <dsp:spPr>
        <a:xfrm>
          <a:off x="4053806" y="980801"/>
          <a:ext cx="1821430" cy="2395574"/>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3676" tIns="165100" rIns="143676" bIns="165100" numCol="1" spcCol="1270" anchor="t" anchorCtr="0">
          <a:noAutofit/>
        </a:bodyPr>
        <a:lstStyle/>
        <a:p>
          <a:pPr marL="0" lvl="0" indent="0" algn="l" defTabSz="488950">
            <a:lnSpc>
              <a:spcPct val="90000"/>
            </a:lnSpc>
            <a:spcBef>
              <a:spcPct val="0"/>
            </a:spcBef>
            <a:spcAft>
              <a:spcPct val="35000"/>
            </a:spcAft>
            <a:buNone/>
          </a:pPr>
          <a:r>
            <a:rPr lang="en-US" sz="1100" kern="1200"/>
            <a:t>3. </a:t>
          </a:r>
          <a:r>
            <a:rPr lang="en-US" sz="1100" b="1" kern="1200"/>
            <a:t>User Profiles</a:t>
          </a:r>
          <a:r>
            <a:rPr lang="en-US" sz="1100" kern="1200"/>
            <a:t>: User profiles are essential for managing bookings, viewing past reservations, and updating personal information. Users should have the ability to track their booking history and modify their profiles as needed.</a:t>
          </a:r>
        </a:p>
      </dsp:txBody>
      <dsp:txXfrm>
        <a:off x="4053806" y="1345087"/>
        <a:ext cx="1821430" cy="2031288"/>
      </dsp:txXfrm>
    </dsp:sp>
    <dsp:sp modelId="{891316B0-182E-4E6B-BCE5-658927081B04}">
      <dsp:nvSpPr>
        <dsp:cNvPr id="0" name=""/>
        <dsp:cNvSpPr/>
      </dsp:nvSpPr>
      <dsp:spPr>
        <a:xfrm>
          <a:off x="6077618" y="411775"/>
          <a:ext cx="1821430" cy="72"/>
        </a:xfrm>
        <a:prstGeom prst="rect">
          <a:avLst/>
        </a:prstGeom>
        <a:solidFill>
          <a:schemeClr val="accent6">
            <a:tint val="40000"/>
            <a:alpha val="90000"/>
            <a:hueOff val="0"/>
            <a:satOff val="0"/>
            <a:lumOff val="0"/>
            <a:alphaOff val="0"/>
          </a:schemeClr>
        </a:solidFill>
        <a:ln w="19050"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AF3E77-9232-4C94-8962-192AD3A8BEC9}">
      <dsp:nvSpPr>
        <dsp:cNvPr id="0" name=""/>
        <dsp:cNvSpPr/>
      </dsp:nvSpPr>
      <dsp:spPr>
        <a:xfrm>
          <a:off x="7947620" y="343745"/>
          <a:ext cx="93095" cy="175028"/>
        </a:xfrm>
        <a:prstGeom prst="chevron">
          <a:avLst>
            <a:gd name="adj" fmla="val 90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FF3FBA-8BEE-4FAC-9B63-414339A0788A}">
      <dsp:nvSpPr>
        <dsp:cNvPr id="0" name=""/>
        <dsp:cNvSpPr/>
      </dsp:nvSpPr>
      <dsp:spPr>
        <a:xfrm>
          <a:off x="6584944" y="8422"/>
          <a:ext cx="806779" cy="806779"/>
        </a:xfrm>
        <a:prstGeom prst="ellips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308" tIns="31308" rIns="31308" bIns="31308" numCol="1" spcCol="1270" anchor="ctr" anchorCtr="0">
          <a:noAutofit/>
        </a:bodyPr>
        <a:lstStyle/>
        <a:p>
          <a:pPr marL="0" lvl="0" indent="0" algn="ctr" defTabSz="1600200">
            <a:lnSpc>
              <a:spcPct val="90000"/>
            </a:lnSpc>
            <a:spcBef>
              <a:spcPct val="0"/>
            </a:spcBef>
            <a:spcAft>
              <a:spcPct val="35000"/>
            </a:spcAft>
            <a:buNone/>
          </a:pPr>
          <a:r>
            <a:rPr lang="en-US" sz="3600" kern="1200"/>
            <a:t>4</a:t>
          </a:r>
        </a:p>
      </dsp:txBody>
      <dsp:txXfrm>
        <a:off x="6703094" y="126572"/>
        <a:ext cx="570479" cy="570479"/>
      </dsp:txXfrm>
    </dsp:sp>
    <dsp:sp modelId="{AFF4608E-A8C3-4E24-B7B7-7DF8C332528E}">
      <dsp:nvSpPr>
        <dsp:cNvPr id="0" name=""/>
        <dsp:cNvSpPr/>
      </dsp:nvSpPr>
      <dsp:spPr>
        <a:xfrm>
          <a:off x="6077618" y="980801"/>
          <a:ext cx="1821430" cy="2395574"/>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3676" tIns="165100" rIns="143676" bIns="165100" numCol="1" spcCol="1270" anchor="t" anchorCtr="0">
          <a:noAutofit/>
        </a:bodyPr>
        <a:lstStyle/>
        <a:p>
          <a:pPr marL="0" lvl="0" indent="0" algn="l" defTabSz="488950">
            <a:lnSpc>
              <a:spcPct val="90000"/>
            </a:lnSpc>
            <a:spcBef>
              <a:spcPct val="0"/>
            </a:spcBef>
            <a:spcAft>
              <a:spcPct val="35000"/>
            </a:spcAft>
            <a:buNone/>
          </a:pPr>
          <a:r>
            <a:rPr lang="en-US" sz="1100" kern="1200"/>
            <a:t>4. </a:t>
          </a:r>
          <a:r>
            <a:rPr lang="en-US" sz="1100" b="1" kern="1200"/>
            <a:t>Payment Gateway</a:t>
          </a:r>
          <a:r>
            <a:rPr lang="en-US" sz="1100" kern="1200"/>
            <a:t>: The payment gateway module facilitates secure and convenient online transactions. It should support various payment methods, including credit cards, digital wallets, and other popular options, ensuring smooth payment processing for users.</a:t>
          </a:r>
        </a:p>
      </dsp:txBody>
      <dsp:txXfrm>
        <a:off x="6077618" y="1345087"/>
        <a:ext cx="1821430" cy="2031288"/>
      </dsp:txXfrm>
    </dsp:sp>
    <dsp:sp modelId="{7256DAE2-0FAD-495A-933B-E100617FE030}">
      <dsp:nvSpPr>
        <dsp:cNvPr id="0" name=""/>
        <dsp:cNvSpPr/>
      </dsp:nvSpPr>
      <dsp:spPr>
        <a:xfrm>
          <a:off x="8101430" y="411775"/>
          <a:ext cx="910715" cy="72"/>
        </a:xfrm>
        <a:prstGeom prst="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736A99-CF14-4361-A6D3-D2BFC067A6E2}">
      <dsp:nvSpPr>
        <dsp:cNvPr id="0" name=""/>
        <dsp:cNvSpPr/>
      </dsp:nvSpPr>
      <dsp:spPr>
        <a:xfrm>
          <a:off x="8608756" y="8422"/>
          <a:ext cx="806779" cy="806779"/>
        </a:xfrm>
        <a:prstGeom prst="ellips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308" tIns="31308" rIns="31308" bIns="31308" numCol="1" spcCol="1270" anchor="ctr" anchorCtr="0">
          <a:noAutofit/>
        </a:bodyPr>
        <a:lstStyle/>
        <a:p>
          <a:pPr marL="0" lvl="0" indent="0" algn="ctr" defTabSz="1600200">
            <a:lnSpc>
              <a:spcPct val="90000"/>
            </a:lnSpc>
            <a:spcBef>
              <a:spcPct val="0"/>
            </a:spcBef>
            <a:spcAft>
              <a:spcPct val="35000"/>
            </a:spcAft>
            <a:buNone/>
          </a:pPr>
          <a:r>
            <a:rPr lang="en-US" sz="3600" kern="1200"/>
            <a:t>5</a:t>
          </a:r>
        </a:p>
      </dsp:txBody>
      <dsp:txXfrm>
        <a:off x="8726906" y="126572"/>
        <a:ext cx="570479" cy="570479"/>
      </dsp:txXfrm>
    </dsp:sp>
    <dsp:sp modelId="{9B864CAA-B7D3-4B12-8EB5-3F7513491E48}">
      <dsp:nvSpPr>
        <dsp:cNvPr id="0" name=""/>
        <dsp:cNvSpPr/>
      </dsp:nvSpPr>
      <dsp:spPr>
        <a:xfrm>
          <a:off x="8101430" y="980801"/>
          <a:ext cx="1821430" cy="2395574"/>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19050"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3676" tIns="165100" rIns="143676" bIns="165100" numCol="1" spcCol="1270" anchor="t" anchorCtr="0">
          <a:noAutofit/>
        </a:bodyPr>
        <a:lstStyle/>
        <a:p>
          <a:pPr marL="0" lvl="0" indent="0" algn="l" defTabSz="488950">
            <a:lnSpc>
              <a:spcPct val="90000"/>
            </a:lnSpc>
            <a:spcBef>
              <a:spcPct val="0"/>
            </a:spcBef>
            <a:spcAft>
              <a:spcPct val="35000"/>
            </a:spcAft>
            <a:buNone/>
          </a:pPr>
          <a:r>
            <a:rPr lang="en-US" sz="1100" kern="1200"/>
            <a:t>5. </a:t>
          </a:r>
          <a:r>
            <a:rPr lang="en-US" sz="1100" b="1" kern="1200"/>
            <a:t>Notifications</a:t>
          </a:r>
          <a:r>
            <a:rPr lang="en-US" sz="1100" kern="1200"/>
            <a:t>: This module handles push notifications and email alerts to keep users informed about their booking status, confirmations, reminders, and updates. Timely notifications are crucial to maintaining user engagement and ensuring a seamless booking experience.</a:t>
          </a:r>
        </a:p>
      </dsp:txBody>
      <dsp:txXfrm>
        <a:off x="8101430" y="1345087"/>
        <a:ext cx="1821430" cy="203128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9/26/2023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9/26/2023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1.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1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1.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1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12DCE38-8859-C054-2C18-366AFB48ED86}"/>
              </a:ext>
            </a:extLst>
          </p:cNvPr>
          <p:cNvPicPr>
            <a:picLocks noChangeAspect="1"/>
          </p:cNvPicPr>
          <p:nvPr/>
        </p:nvPicPr>
        <p:blipFill rotWithShape="1">
          <a:blip r:embed="rId3"/>
          <a:srcRect/>
          <a:stretch/>
        </p:blipFill>
        <p:spPr>
          <a:xfrm>
            <a:off x="20" y="10"/>
            <a:ext cx="12191980" cy="6857990"/>
          </a:xfrm>
          <a:prstGeom prst="rect">
            <a:avLst/>
          </a:prstGeom>
        </p:spPr>
      </p:pic>
      <p:pic>
        <p:nvPicPr>
          <p:cNvPr id="23" name="Picture 22">
            <a:extLst>
              <a:ext uri="{FF2B5EF4-FFF2-40B4-BE49-F238E27FC236}">
                <a16:creationId xmlns:a16="http://schemas.microsoft.com/office/drawing/2014/main" id="{F28C5E77-0080-4457-B42A-3E5420A7C8D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5" name="Rectangle 24">
            <a:extLst>
              <a:ext uri="{FF2B5EF4-FFF2-40B4-BE49-F238E27FC236}">
                <a16:creationId xmlns:a16="http://schemas.microsoft.com/office/drawing/2014/main" id="{DE6F2CF7-0423-4CC7-90FD-1FEBA0CA5B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712912" y="2125133"/>
            <a:ext cx="8736013" cy="2607734"/>
          </a:xfrm>
          <a:prstGeom prst="rect">
            <a:avLst/>
          </a:prstGeom>
          <a:solidFill>
            <a:schemeClr val="bg1">
              <a:alpha val="7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solidFill>
                <a:schemeClr val="tx1"/>
              </a:solidFill>
            </a:endParaRPr>
          </a:p>
        </p:txBody>
      </p:sp>
      <p:sp>
        <p:nvSpPr>
          <p:cNvPr id="2" name="Title 1">
            <a:extLst>
              <a:ext uri="{FF2B5EF4-FFF2-40B4-BE49-F238E27FC236}">
                <a16:creationId xmlns:a16="http://schemas.microsoft.com/office/drawing/2014/main" id="{1BBCB58B-7E8F-3D09-BE26-DF30280A1C4C}"/>
              </a:ext>
            </a:extLst>
          </p:cNvPr>
          <p:cNvSpPr>
            <a:spLocks noGrp="1"/>
          </p:cNvSpPr>
          <p:nvPr>
            <p:ph type="ctrTitle"/>
          </p:nvPr>
        </p:nvSpPr>
        <p:spPr>
          <a:xfrm>
            <a:off x="1922991" y="2298700"/>
            <a:ext cx="8347076" cy="1595952"/>
          </a:xfrm>
        </p:spPr>
        <p:txBody>
          <a:bodyPr>
            <a:normAutofit/>
          </a:bodyPr>
          <a:lstStyle/>
          <a:p>
            <a:pPr algn="ctr"/>
            <a:r>
              <a:rPr lang="en-IN" b="1">
                <a:latin typeface="Alef" panose="00000500000000000000" pitchFamily="2" charset="-79"/>
                <a:cs typeface="Alef" panose="00000500000000000000" pitchFamily="2" charset="-79"/>
              </a:rPr>
              <a:t>HOTEL BOOKING APPLICATION</a:t>
            </a:r>
          </a:p>
        </p:txBody>
      </p:sp>
      <p:sp>
        <p:nvSpPr>
          <p:cNvPr id="3" name="Subtitle 2">
            <a:extLst>
              <a:ext uri="{FF2B5EF4-FFF2-40B4-BE49-F238E27FC236}">
                <a16:creationId xmlns:a16="http://schemas.microsoft.com/office/drawing/2014/main" id="{9A2999EE-11EE-B04B-54AD-3E4F80559664}"/>
              </a:ext>
            </a:extLst>
          </p:cNvPr>
          <p:cNvSpPr>
            <a:spLocks noGrp="1"/>
          </p:cNvSpPr>
          <p:nvPr>
            <p:ph type="subTitle" idx="1"/>
          </p:nvPr>
        </p:nvSpPr>
        <p:spPr>
          <a:xfrm>
            <a:off x="1918758" y="3894653"/>
            <a:ext cx="8355542" cy="664647"/>
          </a:xfrm>
        </p:spPr>
        <p:txBody>
          <a:bodyPr>
            <a:normAutofit/>
          </a:bodyPr>
          <a:lstStyle/>
          <a:p>
            <a:pPr algn="ctr">
              <a:lnSpc>
                <a:spcPct val="90000"/>
              </a:lnSpc>
            </a:pPr>
            <a:r>
              <a:rPr lang="en-IN" sz="1500"/>
              <a:t>~DEEPANSHI SHARMA (2200290140052)</a:t>
            </a:r>
          </a:p>
          <a:p>
            <a:pPr algn="ctr">
              <a:lnSpc>
                <a:spcPct val="90000"/>
              </a:lnSpc>
            </a:pPr>
            <a:r>
              <a:rPr lang="en-IN" sz="1500"/>
              <a:t>~KAJAL KHUSHWAHA (2200290140077)</a:t>
            </a:r>
          </a:p>
        </p:txBody>
      </p:sp>
    </p:spTree>
    <p:extLst>
      <p:ext uri="{BB962C8B-B14F-4D97-AF65-F5344CB8AC3E}">
        <p14:creationId xmlns:p14="http://schemas.microsoft.com/office/powerpoint/2010/main" val="2694413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C1CF1745-A171-023F-E759-DCDA1697DD16}"/>
              </a:ext>
            </a:extLst>
          </p:cNvPr>
          <p:cNvSpPr>
            <a:spLocks noGrp="1"/>
          </p:cNvSpPr>
          <p:nvPr>
            <p:ph type="title"/>
          </p:nvPr>
        </p:nvSpPr>
        <p:spPr>
          <a:xfrm>
            <a:off x="4955458" y="639097"/>
            <a:ext cx="6593075" cy="1612490"/>
          </a:xfrm>
        </p:spPr>
        <p:txBody>
          <a:bodyPr vert="horz" lIns="91440" tIns="45720" rIns="91440" bIns="45720" rtlCol="0" anchor="ctr">
            <a:normAutofit/>
          </a:bodyPr>
          <a:lstStyle/>
          <a:p>
            <a:r>
              <a:rPr lang="en-US" sz="3600" b="1" i="1" cap="all"/>
              <a:t>INTRODUCTION</a:t>
            </a:r>
          </a:p>
        </p:txBody>
      </p:sp>
      <p:pic>
        <p:nvPicPr>
          <p:cNvPr id="5" name="Picture 4" descr="Mobile device with apps">
            <a:extLst>
              <a:ext uri="{FF2B5EF4-FFF2-40B4-BE49-F238E27FC236}">
                <a16:creationId xmlns:a16="http://schemas.microsoft.com/office/drawing/2014/main" id="{A3FB3FD4-F280-5A04-8086-AD851FBD015C}"/>
              </a:ext>
            </a:extLst>
          </p:cNvPr>
          <p:cNvPicPr>
            <a:picLocks noChangeAspect="1"/>
          </p:cNvPicPr>
          <p:nvPr/>
        </p:nvPicPr>
        <p:blipFill rotWithShape="1">
          <a:blip r:embed="rId4"/>
          <a:srcRect l="50773" r="11202"/>
          <a:stretch/>
        </p:blipFill>
        <p:spPr>
          <a:xfrm>
            <a:off x="20" y="975"/>
            <a:ext cx="4635988" cy="6858000"/>
          </a:xfrm>
          <a:prstGeom prst="rect">
            <a:avLst/>
          </a:prstGeom>
        </p:spPr>
      </p:pic>
      <p:sp>
        <p:nvSpPr>
          <p:cNvPr id="3" name="Text Placeholder 2">
            <a:extLst>
              <a:ext uri="{FF2B5EF4-FFF2-40B4-BE49-F238E27FC236}">
                <a16:creationId xmlns:a16="http://schemas.microsoft.com/office/drawing/2014/main" id="{8F5A9383-8D1E-4DFB-2B2D-8DC17D3D4668}"/>
              </a:ext>
            </a:extLst>
          </p:cNvPr>
          <p:cNvSpPr>
            <a:spLocks noGrp="1"/>
          </p:cNvSpPr>
          <p:nvPr>
            <p:ph type="body" idx="1"/>
          </p:nvPr>
        </p:nvSpPr>
        <p:spPr>
          <a:xfrm>
            <a:off x="4955458" y="2251587"/>
            <a:ext cx="6593075" cy="3972232"/>
          </a:xfrm>
        </p:spPr>
        <p:txBody>
          <a:bodyPr vert="horz" lIns="91440" tIns="45720" rIns="91440" bIns="45720" rtlCol="0" anchor="ctr">
            <a:normAutofit/>
          </a:bodyPr>
          <a:lstStyle/>
          <a:p>
            <a:pPr>
              <a:lnSpc>
                <a:spcPct val="90000"/>
              </a:lnSpc>
              <a:buFont typeface="Arial"/>
              <a:buChar char="•"/>
            </a:pPr>
            <a:r>
              <a:rPr lang="en-US" b="1"/>
              <a:t>The Hotel Booking Application is a user-friendly mobile application designed to simplify the hotel reservation process for travellers.  In today's fast-paced world, where convenience and efficiency are paramount, this app provides an intuitive platform for users to effortlessly discover, book, and manage their accommodations. This abstract provides an overview of the key features and benefits of the hotel booking app. </a:t>
            </a:r>
            <a:endParaRPr lang="en-US"/>
          </a:p>
          <a:p>
            <a:pPr>
              <a:lnSpc>
                <a:spcPct val="90000"/>
              </a:lnSpc>
              <a:buFont typeface="Arial"/>
              <a:buChar char="•"/>
            </a:pPr>
            <a:r>
              <a:rPr lang="en-US" b="1"/>
              <a:t>The primary objective of the Hotel Booking App is to provide travellers with a seamless and personalized experience when searching for and booking hotels. </a:t>
            </a:r>
            <a:endParaRPr lang="en-US"/>
          </a:p>
          <a:p>
            <a:pPr>
              <a:lnSpc>
                <a:spcPct val="90000"/>
              </a:lnSpc>
              <a:buFont typeface="Arial"/>
              <a:buChar char="•"/>
            </a:pPr>
            <a:r>
              <a:rPr lang="en-US" b="1"/>
              <a:t> </a:t>
            </a:r>
            <a:endParaRPr lang="en-US"/>
          </a:p>
          <a:p>
            <a:pPr>
              <a:lnSpc>
                <a:spcPct val="90000"/>
              </a:lnSpc>
              <a:buFont typeface="Arial"/>
              <a:buChar char="•"/>
            </a:pPr>
            <a:endParaRPr lang="en-US"/>
          </a:p>
        </p:txBody>
      </p:sp>
    </p:spTree>
    <p:extLst>
      <p:ext uri="{BB962C8B-B14F-4D97-AF65-F5344CB8AC3E}">
        <p14:creationId xmlns:p14="http://schemas.microsoft.com/office/powerpoint/2010/main" val="3572404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2476583-CC33-45CE-B51B-215B5673C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C2433B3B-28C4-36FF-3021-EED0E541EE08}"/>
              </a:ext>
            </a:extLst>
          </p:cNvPr>
          <p:cNvSpPr>
            <a:spLocks noGrp="1"/>
          </p:cNvSpPr>
          <p:nvPr>
            <p:ph type="title"/>
          </p:nvPr>
        </p:nvSpPr>
        <p:spPr>
          <a:xfrm>
            <a:off x="685801" y="609600"/>
            <a:ext cx="10131425" cy="1456267"/>
          </a:xfrm>
        </p:spPr>
        <p:txBody>
          <a:bodyPr vert="horz" lIns="91440" tIns="45720" rIns="91440" bIns="45720" rtlCol="0" anchor="ctr">
            <a:normAutofit/>
          </a:bodyPr>
          <a:lstStyle/>
          <a:p>
            <a:r>
              <a:rPr lang="en-US" sz="3600" b="1" i="1" cap="all"/>
              <a:t>Technologies</a:t>
            </a:r>
          </a:p>
        </p:txBody>
      </p:sp>
      <p:graphicFrame>
        <p:nvGraphicFramePr>
          <p:cNvPr id="5" name="Text Placeholder 2">
            <a:extLst>
              <a:ext uri="{FF2B5EF4-FFF2-40B4-BE49-F238E27FC236}">
                <a16:creationId xmlns:a16="http://schemas.microsoft.com/office/drawing/2014/main" id="{3F554991-33D1-4B0C-52EA-AAEF6ADE490A}"/>
              </a:ext>
            </a:extLst>
          </p:cNvPr>
          <p:cNvGraphicFramePr/>
          <p:nvPr>
            <p:extLst>
              <p:ext uri="{D42A27DB-BD31-4B8C-83A1-F6EECF244321}">
                <p14:modId xmlns:p14="http://schemas.microsoft.com/office/powerpoint/2010/main" val="2467021300"/>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21690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0C04C042-05A1-0E11-E031-924B6FBBFEDA}"/>
              </a:ext>
            </a:extLst>
          </p:cNvPr>
          <p:cNvSpPr>
            <a:spLocks noGrp="1"/>
          </p:cNvSpPr>
          <p:nvPr>
            <p:ph type="title"/>
          </p:nvPr>
        </p:nvSpPr>
        <p:spPr>
          <a:xfrm>
            <a:off x="825909" y="808055"/>
            <a:ext cx="3979205" cy="1453363"/>
          </a:xfrm>
        </p:spPr>
        <p:txBody>
          <a:bodyPr vert="horz" lIns="91440" tIns="45720" rIns="91440" bIns="45720" rtlCol="0" anchor="ctr">
            <a:normAutofit/>
          </a:bodyPr>
          <a:lstStyle/>
          <a:p>
            <a:r>
              <a:rPr lang="en-US" sz="3600" cap="all"/>
              <a:t>HARDWARE REQIUREMENT</a:t>
            </a:r>
          </a:p>
        </p:txBody>
      </p:sp>
      <p:sp>
        <p:nvSpPr>
          <p:cNvPr id="3" name="Text Placeholder 2">
            <a:extLst>
              <a:ext uri="{FF2B5EF4-FFF2-40B4-BE49-F238E27FC236}">
                <a16:creationId xmlns:a16="http://schemas.microsoft.com/office/drawing/2014/main" id="{903BC248-753C-F851-0FD0-D601EFD04CC2}"/>
              </a:ext>
            </a:extLst>
          </p:cNvPr>
          <p:cNvSpPr>
            <a:spLocks noGrp="1"/>
          </p:cNvSpPr>
          <p:nvPr>
            <p:ph type="body" idx="1"/>
          </p:nvPr>
        </p:nvSpPr>
        <p:spPr>
          <a:xfrm>
            <a:off x="802178" y="2261420"/>
            <a:ext cx="4002936" cy="3637935"/>
          </a:xfrm>
        </p:spPr>
        <p:txBody>
          <a:bodyPr vert="horz" lIns="91440" tIns="45720" rIns="91440" bIns="45720" rtlCol="0" anchor="ctr">
            <a:normAutofit/>
          </a:bodyPr>
          <a:lstStyle/>
          <a:p>
            <a:pPr>
              <a:buFont typeface="Arial"/>
              <a:buChar char="•"/>
            </a:pPr>
            <a:endParaRPr lang="en-US" dirty="0"/>
          </a:p>
          <a:p>
            <a:pPr>
              <a:buFont typeface="Arial"/>
              <a:buChar char="•"/>
            </a:pPr>
            <a:r>
              <a:rPr lang="en-US" dirty="0"/>
              <a:t>1.</a:t>
            </a:r>
            <a:r>
              <a:rPr lang="en-US" b="1" dirty="0"/>
              <a:t> Server Hardware</a:t>
            </a:r>
            <a:endParaRPr lang="en-US" dirty="0"/>
          </a:p>
          <a:p>
            <a:pPr>
              <a:buFont typeface="Arial"/>
              <a:buChar char="•"/>
            </a:pPr>
            <a:r>
              <a:rPr lang="en-US" dirty="0"/>
              <a:t>2. </a:t>
            </a:r>
            <a:r>
              <a:rPr lang="en-US" b="1" dirty="0"/>
              <a:t>Storage</a:t>
            </a:r>
            <a:endParaRPr lang="en-US" dirty="0"/>
          </a:p>
          <a:p>
            <a:pPr>
              <a:buFont typeface="Arial"/>
              <a:buChar char="•"/>
            </a:pPr>
            <a:r>
              <a:rPr lang="en-US" dirty="0"/>
              <a:t>3. </a:t>
            </a:r>
            <a:r>
              <a:rPr lang="en-US" b="1" dirty="0"/>
              <a:t>Database Server</a:t>
            </a:r>
            <a:endParaRPr lang="en-US" dirty="0"/>
          </a:p>
          <a:p>
            <a:pPr>
              <a:buFont typeface="Arial"/>
              <a:buChar char="•"/>
            </a:pPr>
            <a:r>
              <a:rPr lang="en-US" dirty="0"/>
              <a:t>4. </a:t>
            </a:r>
            <a:r>
              <a:rPr lang="en-US" b="1" dirty="0"/>
              <a:t>Networking</a:t>
            </a:r>
            <a:endParaRPr lang="en-US" dirty="0"/>
          </a:p>
          <a:p>
            <a:pPr>
              <a:buFont typeface="Arial"/>
              <a:buChar char="•"/>
            </a:pPr>
            <a:r>
              <a:rPr lang="en-US" dirty="0"/>
              <a:t>5. </a:t>
            </a:r>
            <a:r>
              <a:rPr lang="en-US" b="1" dirty="0"/>
              <a:t>Backup and Redundancy</a:t>
            </a:r>
          </a:p>
        </p:txBody>
      </p:sp>
      <p:pic>
        <p:nvPicPr>
          <p:cNvPr id="6" name="Picture 5">
            <a:extLst>
              <a:ext uri="{FF2B5EF4-FFF2-40B4-BE49-F238E27FC236}">
                <a16:creationId xmlns:a16="http://schemas.microsoft.com/office/drawing/2014/main" id="{24237F64-F480-038B-5A96-64F5DA4C3C1E}"/>
              </a:ext>
            </a:extLst>
          </p:cNvPr>
          <p:cNvPicPr>
            <a:picLocks noChangeAspect="1"/>
          </p:cNvPicPr>
          <p:nvPr/>
        </p:nvPicPr>
        <p:blipFill rotWithShape="1">
          <a:blip r:embed="rId4"/>
          <a:stretch/>
        </p:blipFill>
        <p:spPr>
          <a:xfrm>
            <a:off x="5289752" y="1633499"/>
            <a:ext cx="6095593" cy="342877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4" name="Text Placeholder 2">
            <a:extLst>
              <a:ext uri="{FF2B5EF4-FFF2-40B4-BE49-F238E27FC236}">
                <a16:creationId xmlns:a16="http://schemas.microsoft.com/office/drawing/2014/main" id="{15CF1C36-CBA5-8C6A-6C67-4D1D5FD7B76F}"/>
              </a:ext>
            </a:extLst>
          </p:cNvPr>
          <p:cNvSpPr txBox="1">
            <a:spLocks/>
          </p:cNvSpPr>
          <p:nvPr/>
        </p:nvSpPr>
        <p:spPr>
          <a:xfrm>
            <a:off x="838200" y="4495800"/>
            <a:ext cx="10131428" cy="1447800"/>
          </a:xfrm>
          <a:prstGeom prst="rect">
            <a:avLst/>
          </a:prstGeom>
        </p:spPr>
        <p:txBody>
          <a:bodyPr vert="horz" lIns="91440" tIns="45720" rIns="91440" bIns="45720" rtlCol="0" anchor="ctr">
            <a:normAutofit/>
          </a:bodyPr>
          <a:lstStyle>
            <a:lvl1pPr marL="0" indent="0" algn="l" defTabSz="457200" rtl="0" eaLnBrk="1" latinLnBrk="0" hangingPunct="1">
              <a:spcBef>
                <a:spcPts val="0"/>
              </a:spcBef>
              <a:spcAft>
                <a:spcPts val="1000"/>
              </a:spcAft>
              <a:buClr>
                <a:schemeClr val="tx1"/>
              </a:buClr>
              <a:buSzPct val="100000"/>
              <a:buFont typeface="Arial"/>
              <a:buNone/>
              <a:defRPr sz="20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9pPr>
          </a:lstStyle>
          <a:p>
            <a:endParaRPr lang="en-IN" dirty="0"/>
          </a:p>
        </p:txBody>
      </p:sp>
    </p:spTree>
    <p:extLst>
      <p:ext uri="{BB962C8B-B14F-4D97-AF65-F5344CB8AC3E}">
        <p14:creationId xmlns:p14="http://schemas.microsoft.com/office/powerpoint/2010/main" val="2363549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2476583-CC33-45CE-B51B-215B5673C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B7D8AB20-3660-0727-DDDB-7379B7B1EFDC}"/>
              </a:ext>
            </a:extLst>
          </p:cNvPr>
          <p:cNvSpPr>
            <a:spLocks noGrp="1"/>
          </p:cNvSpPr>
          <p:nvPr>
            <p:ph type="title"/>
          </p:nvPr>
        </p:nvSpPr>
        <p:spPr>
          <a:xfrm>
            <a:off x="685801" y="609600"/>
            <a:ext cx="10131425" cy="1456267"/>
          </a:xfrm>
        </p:spPr>
        <p:txBody>
          <a:bodyPr vert="horz" lIns="91440" tIns="45720" rIns="91440" bIns="45720" rtlCol="0" anchor="ctr">
            <a:normAutofit/>
          </a:bodyPr>
          <a:lstStyle/>
          <a:p>
            <a:r>
              <a:rPr lang="en-US" sz="3600" b="1" cap="all"/>
              <a:t>Modules</a:t>
            </a:r>
          </a:p>
        </p:txBody>
      </p:sp>
      <p:graphicFrame>
        <p:nvGraphicFramePr>
          <p:cNvPr id="5" name="Text Placeholder 2">
            <a:extLst>
              <a:ext uri="{FF2B5EF4-FFF2-40B4-BE49-F238E27FC236}">
                <a16:creationId xmlns:a16="http://schemas.microsoft.com/office/drawing/2014/main" id="{CEDAA3B0-F4CA-26BF-5A51-FC587D5A2EDA}"/>
              </a:ext>
            </a:extLst>
          </p:cNvPr>
          <p:cNvGraphicFramePr/>
          <p:nvPr>
            <p:extLst>
              <p:ext uri="{D42A27DB-BD31-4B8C-83A1-F6EECF244321}">
                <p14:modId xmlns:p14="http://schemas.microsoft.com/office/powerpoint/2010/main" val="1342813985"/>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66561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17F7527-5AC0-479A-B79F-9CF4634104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Freeform: Shape 9">
            <a:extLst>
              <a:ext uri="{FF2B5EF4-FFF2-40B4-BE49-F238E27FC236}">
                <a16:creationId xmlns:a16="http://schemas.microsoft.com/office/drawing/2014/main" id="{54309F57-B331-41A7-9154-15EC2AF45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E88C7C-134F-8492-389E-C7AC80FBB912}"/>
              </a:ext>
            </a:extLst>
          </p:cNvPr>
          <p:cNvSpPr>
            <a:spLocks noGrp="1"/>
          </p:cNvSpPr>
          <p:nvPr>
            <p:ph type="title"/>
          </p:nvPr>
        </p:nvSpPr>
        <p:spPr>
          <a:xfrm>
            <a:off x="685801" y="500743"/>
            <a:ext cx="7402285" cy="1360714"/>
          </a:xfrm>
        </p:spPr>
        <p:txBody>
          <a:bodyPr vert="horz" lIns="91440" tIns="45720" rIns="91440" bIns="45720" rtlCol="0" anchor="ctr">
            <a:normAutofit/>
          </a:bodyPr>
          <a:lstStyle/>
          <a:p>
            <a:r>
              <a:rPr lang="en-US" sz="3600" b="1" cap="all" dirty="0"/>
              <a:t>Conclusion</a:t>
            </a:r>
          </a:p>
        </p:txBody>
      </p:sp>
      <p:sp>
        <p:nvSpPr>
          <p:cNvPr id="3" name="Text Placeholder 2">
            <a:extLst>
              <a:ext uri="{FF2B5EF4-FFF2-40B4-BE49-F238E27FC236}">
                <a16:creationId xmlns:a16="http://schemas.microsoft.com/office/drawing/2014/main" id="{99EDDEE5-AFDB-190A-1CE9-0C5D25074485}"/>
              </a:ext>
            </a:extLst>
          </p:cNvPr>
          <p:cNvSpPr>
            <a:spLocks noGrp="1"/>
          </p:cNvSpPr>
          <p:nvPr>
            <p:ph type="body" idx="1"/>
          </p:nvPr>
        </p:nvSpPr>
        <p:spPr>
          <a:xfrm>
            <a:off x="685801" y="1861457"/>
            <a:ext cx="7402285" cy="3392110"/>
          </a:xfrm>
        </p:spPr>
        <p:txBody>
          <a:bodyPr vert="horz" lIns="91440" tIns="45720" rIns="91440" bIns="45720" rtlCol="0" anchor="ctr">
            <a:normAutofit fontScale="85000" lnSpcReduction="10000"/>
          </a:bodyPr>
          <a:lstStyle/>
          <a:p>
            <a:pPr marL="285750" indent="-285750">
              <a:buFont typeface="Arial"/>
              <a:buChar char="•"/>
            </a:pPr>
            <a:r>
              <a:rPr lang="en-US"/>
              <a:t>The </a:t>
            </a:r>
            <a:r>
              <a:rPr lang="en-US" dirty="0"/>
              <a:t>development of a hotel booking application project represents a dynamic and evolving venture that caters to the modern traveler's needs. The project encompasses a range of intricate elements, including user-friendly interfaces, robust backend systems, secure payment gateways, and seamless data integration. Throughout the development process, factors like scalability, security, and user experience must be carefully considered and implemented. The ultimate goal is to create a reliable, user-centric platform that simplifies the hotel booking process, enhances customer satisfaction, and facilitates efficient hotel management. As the travel and hospitality industry continues to adapt to changing technologies and consumer preferences, a well-executed hotel booking app can stand as a valuable asset, offering travelers convenient solutions while supporting hoteliers in their quest to reach a broader audience and streamline their operations.</a:t>
            </a:r>
          </a:p>
        </p:txBody>
      </p:sp>
    </p:spTree>
    <p:extLst>
      <p:ext uri="{BB962C8B-B14F-4D97-AF65-F5344CB8AC3E}">
        <p14:creationId xmlns:p14="http://schemas.microsoft.com/office/powerpoint/2010/main" val="40981066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4" name="Picture 3" descr="Bright modern kitchen">
            <a:extLst>
              <a:ext uri="{FF2B5EF4-FFF2-40B4-BE49-F238E27FC236}">
                <a16:creationId xmlns:a16="http://schemas.microsoft.com/office/drawing/2014/main" id="{7A139BD1-E250-984C-E4FD-FC951F5F622C}"/>
              </a:ext>
            </a:extLst>
          </p:cNvPr>
          <p:cNvPicPr>
            <a:picLocks noChangeAspect="1"/>
          </p:cNvPicPr>
          <p:nvPr/>
        </p:nvPicPr>
        <p:blipFill rotWithShape="1">
          <a:blip r:embed="rId4"/>
          <a:srcRect t="15730"/>
          <a:stretch/>
        </p:blipFill>
        <p:spPr>
          <a:xfrm>
            <a:off x="20" y="-38090"/>
            <a:ext cx="12191980" cy="6857990"/>
          </a:xfrm>
          <a:prstGeom prst="rect">
            <a:avLst/>
          </a:prstGeom>
        </p:spPr>
      </p:pic>
      <p:pic>
        <p:nvPicPr>
          <p:cNvPr id="19" name="Picture 18">
            <a:extLst>
              <a:ext uri="{FF2B5EF4-FFF2-40B4-BE49-F238E27FC236}">
                <a16:creationId xmlns:a16="http://schemas.microsoft.com/office/drawing/2014/main" id="{F28C5E77-0080-4457-B42A-3E5420A7C8D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1" name="Rectangle 20">
            <a:extLst>
              <a:ext uri="{FF2B5EF4-FFF2-40B4-BE49-F238E27FC236}">
                <a16:creationId xmlns:a16="http://schemas.microsoft.com/office/drawing/2014/main" id="{DE6F2CF7-0423-4CC7-90FD-1FEBA0CA5B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712912" y="2125133"/>
            <a:ext cx="8736013" cy="2607734"/>
          </a:xfrm>
          <a:prstGeom prst="rect">
            <a:avLst/>
          </a:prstGeom>
          <a:solidFill>
            <a:schemeClr val="bg1">
              <a:alpha val="7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solidFill>
                <a:schemeClr val="tx1"/>
              </a:solidFill>
            </a:endParaRPr>
          </a:p>
        </p:txBody>
      </p:sp>
      <p:sp>
        <p:nvSpPr>
          <p:cNvPr id="2" name="Title 1">
            <a:extLst>
              <a:ext uri="{FF2B5EF4-FFF2-40B4-BE49-F238E27FC236}">
                <a16:creationId xmlns:a16="http://schemas.microsoft.com/office/drawing/2014/main" id="{25442DCA-F182-214B-85C0-CE279B914D18}"/>
              </a:ext>
            </a:extLst>
          </p:cNvPr>
          <p:cNvSpPr>
            <a:spLocks noGrp="1"/>
          </p:cNvSpPr>
          <p:nvPr>
            <p:ph type="title"/>
          </p:nvPr>
        </p:nvSpPr>
        <p:spPr>
          <a:xfrm>
            <a:off x="1922991" y="2298700"/>
            <a:ext cx="8347076" cy="1595952"/>
          </a:xfrm>
        </p:spPr>
        <p:txBody>
          <a:bodyPr vert="horz" lIns="91440" tIns="45720" rIns="91440" bIns="45720" rtlCol="0" anchor="b">
            <a:normAutofit/>
          </a:bodyPr>
          <a:lstStyle/>
          <a:p>
            <a:pPr algn="ctr"/>
            <a:r>
              <a:rPr lang="en-US" sz="4800" b="1" spc="0"/>
              <a:t>THANK YOU</a:t>
            </a:r>
          </a:p>
        </p:txBody>
      </p:sp>
    </p:spTree>
    <p:extLst>
      <p:ext uri="{BB962C8B-B14F-4D97-AF65-F5344CB8AC3E}">
        <p14:creationId xmlns:p14="http://schemas.microsoft.com/office/powerpoint/2010/main" val="293587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1000"/>
                                  </p:stCondLst>
                                  <p:endCondLst>
                                    <p:cond evt="begin" delay="0">
                                      <p:tn val="5"/>
                                    </p:cond>
                                  </p:end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{285F5290-49E8-43E7-BCD2-D3A638696C7F}tf03457452</Template>
  <TotalTime>85</TotalTime>
  <Words>505</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Alef</vt:lpstr>
      <vt:lpstr>Arial</vt:lpstr>
      <vt:lpstr>Calibri</vt:lpstr>
      <vt:lpstr>Calibri Light</vt:lpstr>
      <vt:lpstr>Celestial</vt:lpstr>
      <vt:lpstr>HOTEL BOOKING APPLICATION</vt:lpstr>
      <vt:lpstr>INTRODUCTION</vt:lpstr>
      <vt:lpstr>Technologies</vt:lpstr>
      <vt:lpstr>HARDWARE REQIUREMENT</vt:lpstr>
      <vt:lpstr>Modules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APPLICATION</dc:title>
  <dc:creator>kajal trivedi</dc:creator>
  <cp:lastModifiedBy>DEEPANSHI SHARMA</cp:lastModifiedBy>
  <cp:revision>4</cp:revision>
  <dcterms:created xsi:type="dcterms:W3CDTF">2023-09-25T10:47:11Z</dcterms:created>
  <dcterms:modified xsi:type="dcterms:W3CDTF">2023-09-26T09:18:57Z</dcterms:modified>
</cp:coreProperties>
</file>