
<file path=[Content_Types].xml><?xml version="1.0" encoding="utf-8"?>
<Types xmlns="http://schemas.openxmlformats.org/package/2006/content-types">
  <Override PartName="/_rels/.rels" ContentType="application/vnd.openxmlformats-package.relationships+xml"/>
  <Override PartName="/ppt/slides/_rels/slide10.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31.xml.rels" ContentType="application/vnd.openxmlformats-package.relationships+xml"/>
  <Override PartName="/ppt/slideLayouts/_rels/slideLayout20.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presentation.xml" ContentType="application/vnd.openxmlformats-officedocument.presentationml.presentation.main+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80.png" ContentType="image/png"/>
  <Override PartName="/ppt/media/image78.png" ContentType="image/png"/>
  <Override PartName="/ppt/media/image77.png" ContentType="image/png"/>
  <Override PartName="/ppt/media/image76.png" ContentType="image/png"/>
  <Override PartName="/ppt/media/image75.png" ContentType="image/png"/>
  <Override PartName="/ppt/media/image74.png" ContentType="image/png"/>
  <Override PartName="/ppt/media/image73.png" ContentType="image/png"/>
  <Override PartName="/ppt/media/image72.png" ContentType="image/png"/>
  <Override PartName="/ppt/media/image71.png" ContentType="image/png"/>
  <Override PartName="/ppt/media/image70.png" ContentType="image/png"/>
  <Override PartName="/ppt/media/image67.png" ContentType="image/png"/>
  <Override PartName="/ppt/media/image66.png" ContentType="image/png"/>
  <Override PartName="/ppt/media/image65.png" ContentType="image/png"/>
  <Override PartName="/ppt/media/image64.png" ContentType="image/png"/>
  <Override PartName="/ppt/media/image63.png" ContentType="image/png"/>
  <Override PartName="/ppt/media/image62.png" ContentType="image/png"/>
  <Override PartName="/ppt/media/image61.png" ContentType="image/png"/>
  <Override PartName="/ppt/media/image60.png" ContentType="image/png"/>
  <Override PartName="/ppt/media/image57.png" ContentType="image/png"/>
  <Override PartName="/ppt/media/image54.png" ContentType="image/png"/>
  <Override PartName="/ppt/media/image51.png" ContentType="image/png"/>
  <Override PartName="/ppt/media/image50.png" ContentType="image/png"/>
  <Override PartName="/ppt/media/image49.png" ContentType="image/png"/>
  <Override PartName="/ppt/media/image48.png" ContentType="image/png"/>
  <Override PartName="/ppt/media/image47.png" ContentType="image/png"/>
  <Override PartName="/ppt/media/image21.png" ContentType="image/png"/>
  <Override PartName="/ppt/media/image56.png" ContentType="image/png"/>
  <Override PartName="/ppt/media/image6.png" ContentType="image/png"/>
  <Override PartName="/ppt/media/image79.png" ContentType="image/png"/>
  <Override PartName="/ppt/media/image20.png" ContentType="image/png"/>
  <Override PartName="/ppt/media/image55.png" ContentType="image/png"/>
  <Override PartName="/ppt/media/image5.png" ContentType="image/png"/>
  <Override PartName="/ppt/media/image19.png" ContentType="image/png"/>
  <Override PartName="/ppt/media/image18.png" ContentType="image/png"/>
  <Override PartName="/ppt/media/image17.png" ContentType="image/png"/>
  <Override PartName="/ppt/media/image16.png" ContentType="image/png"/>
  <Override PartName="/ppt/media/image15.png" ContentType="image/png"/>
  <Override PartName="/ppt/media/image68.png" ContentType="image/png"/>
  <Override PartName="/ppt/media/image7.jpeg" ContentType="image/jpeg"/>
  <Override PartName="/ppt/media/image14.png" ContentType="image/png"/>
  <Override PartName="/ppt/media/image13.png" ContentType="image/png"/>
  <Override PartName="/ppt/media/image12.png" ContentType="image/png"/>
  <Override PartName="/ppt/media/image53.png" ContentType="image/png"/>
  <Override PartName="/ppt/media/image3.png" ContentType="image/png"/>
  <Override PartName="/ppt/media/image4.jpeg" ContentType="image/jpeg"/>
  <Override PartName="/ppt/media/image38.png" ContentType="image/png"/>
  <Override PartName="/ppt/media/image11.png" ContentType="image/png"/>
  <Override PartName="/ppt/media/image1.jpeg" ContentType="image/jpeg"/>
  <Override PartName="/ppt/media/image41.png" ContentType="image/png"/>
  <Override PartName="/ppt/media/image22.png" ContentType="image/png"/>
  <Override PartName="/ppt/media/image52.png" ContentType="image/png"/>
  <Override PartName="/ppt/media/image2.png" ContentType="image/png"/>
  <Override PartName="/ppt/media/image37.png" ContentType="image/png"/>
  <Override PartName="/ppt/media/image58.png" ContentType="image/png"/>
  <Override PartName="/ppt/media/image8.png" ContentType="image/png"/>
  <Override PartName="/ppt/media/image23.png" ContentType="image/png"/>
  <Override PartName="/ppt/media/image69.png" ContentType="image/png"/>
  <Override PartName="/ppt/media/image10.png" ContentType="image/png"/>
  <Override PartName="/ppt/media/image59.png" ContentType="image/png"/>
  <Override PartName="/ppt/media/image9.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wmf" ContentType="image/x-wmf"/>
  <Override PartName="/ppt/media/image43.png" ContentType="image/png"/>
  <Override PartName="/ppt/media/image30.png" ContentType="image/png"/>
  <Override PartName="/ppt/media/image31.png" ContentType="image/png"/>
  <Override PartName="/ppt/media/image32.png" ContentType="image/png"/>
  <Override PartName="/ppt/media/image33.png" ContentType="image/png"/>
  <Override PartName="/ppt/media/image34.png" ContentType="image/png"/>
  <Override PartName="/ppt/media/image35.png" ContentType="image/png"/>
  <Override PartName="/ppt/media/image36.png" ContentType="image/png"/>
  <Override PartName="/ppt/media/image39.png" ContentType="image/png"/>
  <Override PartName="/ppt/media/image40.png" ContentType="image/png"/>
  <Override PartName="/ppt/media/image42.png" ContentType="image/png"/>
  <Override PartName="/ppt/media/image44.png" ContentType="image/png"/>
  <Override PartName="/ppt/media/image45.png" ContentType="image/png"/>
  <Override PartName="/ppt/media/image46.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27" name="PlaceHolder 2"/>
          <p:cNvSpPr>
            <a:spLocks noGrp="1"/>
          </p:cNvSpPr>
          <p:nvPr>
            <p:ph type="body"/>
          </p:nvPr>
        </p:nvSpPr>
        <p:spPr>
          <a:xfrm>
            <a:off x="609480" y="160452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28" name="PlaceHolder 3"/>
          <p:cNvSpPr>
            <a:spLocks noGrp="1"/>
          </p:cNvSpPr>
          <p:nvPr>
            <p:ph type="body"/>
          </p:nvPr>
        </p:nvSpPr>
        <p:spPr>
          <a:xfrm>
            <a:off x="609480" y="368208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30"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31"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32" name="PlaceHolder 4"/>
          <p:cNvSpPr>
            <a:spLocks noGrp="1"/>
          </p:cNvSpPr>
          <p:nvPr>
            <p:ph type="body"/>
          </p:nvPr>
        </p:nvSpPr>
        <p:spPr>
          <a:xfrm>
            <a:off x="623196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33" name="PlaceHolder 5"/>
          <p:cNvSpPr>
            <a:spLocks noGrp="1"/>
          </p:cNvSpPr>
          <p:nvPr>
            <p:ph type="body"/>
          </p:nvPr>
        </p:nvSpPr>
        <p:spPr>
          <a:xfrm>
            <a:off x="60948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35" name="PlaceHolder 2"/>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36" name="PlaceHolder 3"/>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pic>
        <p:nvPicPr>
          <p:cNvPr id="37" name="" descr=""/>
          <p:cNvPicPr/>
          <p:nvPr/>
        </p:nvPicPr>
        <p:blipFill>
          <a:blip r:embed="rId2"/>
          <a:stretch/>
        </p:blipFill>
        <p:spPr>
          <a:xfrm>
            <a:off x="3602160" y="1604520"/>
            <a:ext cx="4986360" cy="3977280"/>
          </a:xfrm>
          <a:prstGeom prst="rect">
            <a:avLst/>
          </a:prstGeom>
          <a:ln>
            <a:noFill/>
          </a:ln>
        </p:spPr>
      </p:pic>
      <p:pic>
        <p:nvPicPr>
          <p:cNvPr id="38" name="" descr=""/>
          <p:cNvPicPr/>
          <p:nvPr/>
        </p:nvPicPr>
        <p:blipFill>
          <a:blip r:embed="rId3"/>
          <a:stretch/>
        </p:blipFill>
        <p:spPr>
          <a:xfrm>
            <a:off x="3602160" y="1604520"/>
            <a:ext cx="498636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45"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solidFill>
                <a:srgbClr val="ffffff"/>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47" name="PlaceHolder 2"/>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49" name="PlaceHolder 2"/>
          <p:cNvSpPr>
            <a:spLocks noGrp="1"/>
          </p:cNvSpPr>
          <p:nvPr>
            <p:ph type="body"/>
          </p:nvPr>
        </p:nvSpPr>
        <p:spPr>
          <a:xfrm>
            <a:off x="60948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50" name="PlaceHolder 3"/>
          <p:cNvSpPr>
            <a:spLocks noGrp="1"/>
          </p:cNvSpPr>
          <p:nvPr>
            <p:ph type="body"/>
          </p:nvPr>
        </p:nvSpPr>
        <p:spPr>
          <a:xfrm>
            <a:off x="623196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solidFill>
                <a:srgbClr val="ffffff"/>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54"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55" name="PlaceHolder 3"/>
          <p:cNvSpPr>
            <a:spLocks noGrp="1"/>
          </p:cNvSpPr>
          <p:nvPr>
            <p:ph type="body"/>
          </p:nvPr>
        </p:nvSpPr>
        <p:spPr>
          <a:xfrm>
            <a:off x="60948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56" name="PlaceHolder 4"/>
          <p:cNvSpPr>
            <a:spLocks noGrp="1"/>
          </p:cNvSpPr>
          <p:nvPr>
            <p:ph type="body"/>
          </p:nvPr>
        </p:nvSpPr>
        <p:spPr>
          <a:xfrm>
            <a:off x="623196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solidFill>
                <a:srgbClr val="ffffff"/>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58" name="PlaceHolder 2"/>
          <p:cNvSpPr>
            <a:spLocks noGrp="1"/>
          </p:cNvSpPr>
          <p:nvPr>
            <p:ph type="body"/>
          </p:nvPr>
        </p:nvSpPr>
        <p:spPr>
          <a:xfrm>
            <a:off x="60948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60" name="PlaceHolder 4"/>
          <p:cNvSpPr>
            <a:spLocks noGrp="1"/>
          </p:cNvSpPr>
          <p:nvPr>
            <p:ph type="body"/>
          </p:nvPr>
        </p:nvSpPr>
        <p:spPr>
          <a:xfrm>
            <a:off x="623196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2"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63"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64" name="PlaceHolder 4"/>
          <p:cNvSpPr>
            <a:spLocks noGrp="1"/>
          </p:cNvSpPr>
          <p:nvPr>
            <p:ph type="body"/>
          </p:nvPr>
        </p:nvSpPr>
        <p:spPr>
          <a:xfrm>
            <a:off x="609480" y="368208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6" name="PlaceHolder 2"/>
          <p:cNvSpPr>
            <a:spLocks noGrp="1"/>
          </p:cNvSpPr>
          <p:nvPr>
            <p:ph type="body"/>
          </p:nvPr>
        </p:nvSpPr>
        <p:spPr>
          <a:xfrm>
            <a:off x="609480" y="160452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67" name="PlaceHolder 3"/>
          <p:cNvSpPr>
            <a:spLocks noGrp="1"/>
          </p:cNvSpPr>
          <p:nvPr>
            <p:ph type="body"/>
          </p:nvPr>
        </p:nvSpPr>
        <p:spPr>
          <a:xfrm>
            <a:off x="609480" y="368208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9"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70"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71" name="PlaceHolder 4"/>
          <p:cNvSpPr>
            <a:spLocks noGrp="1"/>
          </p:cNvSpPr>
          <p:nvPr>
            <p:ph type="body"/>
          </p:nvPr>
        </p:nvSpPr>
        <p:spPr>
          <a:xfrm>
            <a:off x="623196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72" name="PlaceHolder 5"/>
          <p:cNvSpPr>
            <a:spLocks noGrp="1"/>
          </p:cNvSpPr>
          <p:nvPr>
            <p:ph type="body"/>
          </p:nvPr>
        </p:nvSpPr>
        <p:spPr>
          <a:xfrm>
            <a:off x="60948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74" name="PlaceHolder 2"/>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75" name="PlaceHolder 3"/>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pic>
        <p:nvPicPr>
          <p:cNvPr id="76" name="" descr=""/>
          <p:cNvPicPr/>
          <p:nvPr/>
        </p:nvPicPr>
        <p:blipFill>
          <a:blip r:embed="rId2"/>
          <a:stretch/>
        </p:blipFill>
        <p:spPr>
          <a:xfrm>
            <a:off x="3602160" y="1604520"/>
            <a:ext cx="4986360" cy="3977280"/>
          </a:xfrm>
          <a:prstGeom prst="rect">
            <a:avLst/>
          </a:prstGeom>
          <a:ln>
            <a:noFill/>
          </a:ln>
        </p:spPr>
      </p:pic>
      <p:pic>
        <p:nvPicPr>
          <p:cNvPr id="77" name="" descr=""/>
          <p:cNvPicPr/>
          <p:nvPr/>
        </p:nvPicPr>
        <p:blipFill>
          <a:blip r:embed="rId3"/>
          <a:stretch/>
        </p:blipFill>
        <p:spPr>
          <a:xfrm>
            <a:off x="3602160" y="1604520"/>
            <a:ext cx="498636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84"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solidFill>
                <a:srgbClr val="ffffff"/>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86" name="PlaceHolder 2"/>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88" name="PlaceHolder 2"/>
          <p:cNvSpPr>
            <a:spLocks noGrp="1"/>
          </p:cNvSpPr>
          <p:nvPr>
            <p:ph type="body"/>
          </p:nvPr>
        </p:nvSpPr>
        <p:spPr>
          <a:xfrm>
            <a:off x="60948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89" name="PlaceHolder 3"/>
          <p:cNvSpPr>
            <a:spLocks noGrp="1"/>
          </p:cNvSpPr>
          <p:nvPr>
            <p:ph type="body"/>
          </p:nvPr>
        </p:nvSpPr>
        <p:spPr>
          <a:xfrm>
            <a:off x="623196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8" name="PlaceHolder 2"/>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1"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solidFill>
                <a:srgbClr val="ffffff"/>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93"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94" name="PlaceHolder 3"/>
          <p:cNvSpPr>
            <a:spLocks noGrp="1"/>
          </p:cNvSpPr>
          <p:nvPr>
            <p:ph type="body"/>
          </p:nvPr>
        </p:nvSpPr>
        <p:spPr>
          <a:xfrm>
            <a:off x="60948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95" name="PlaceHolder 4"/>
          <p:cNvSpPr>
            <a:spLocks noGrp="1"/>
          </p:cNvSpPr>
          <p:nvPr>
            <p:ph type="body"/>
          </p:nvPr>
        </p:nvSpPr>
        <p:spPr>
          <a:xfrm>
            <a:off x="623196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97" name="PlaceHolder 2"/>
          <p:cNvSpPr>
            <a:spLocks noGrp="1"/>
          </p:cNvSpPr>
          <p:nvPr>
            <p:ph type="body"/>
          </p:nvPr>
        </p:nvSpPr>
        <p:spPr>
          <a:xfrm>
            <a:off x="60948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98"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99" name="PlaceHolder 4"/>
          <p:cNvSpPr>
            <a:spLocks noGrp="1"/>
          </p:cNvSpPr>
          <p:nvPr>
            <p:ph type="body"/>
          </p:nvPr>
        </p:nvSpPr>
        <p:spPr>
          <a:xfrm>
            <a:off x="623196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01"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02"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03" name="PlaceHolder 4"/>
          <p:cNvSpPr>
            <a:spLocks noGrp="1"/>
          </p:cNvSpPr>
          <p:nvPr>
            <p:ph type="body"/>
          </p:nvPr>
        </p:nvSpPr>
        <p:spPr>
          <a:xfrm>
            <a:off x="609480" y="368208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05" name="PlaceHolder 2"/>
          <p:cNvSpPr>
            <a:spLocks noGrp="1"/>
          </p:cNvSpPr>
          <p:nvPr>
            <p:ph type="body"/>
          </p:nvPr>
        </p:nvSpPr>
        <p:spPr>
          <a:xfrm>
            <a:off x="609480" y="160452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06" name="PlaceHolder 3"/>
          <p:cNvSpPr>
            <a:spLocks noGrp="1"/>
          </p:cNvSpPr>
          <p:nvPr>
            <p:ph type="body"/>
          </p:nvPr>
        </p:nvSpPr>
        <p:spPr>
          <a:xfrm>
            <a:off x="609480" y="368208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08"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09"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10" name="PlaceHolder 4"/>
          <p:cNvSpPr>
            <a:spLocks noGrp="1"/>
          </p:cNvSpPr>
          <p:nvPr>
            <p:ph type="body"/>
          </p:nvPr>
        </p:nvSpPr>
        <p:spPr>
          <a:xfrm>
            <a:off x="623196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11" name="PlaceHolder 5"/>
          <p:cNvSpPr>
            <a:spLocks noGrp="1"/>
          </p:cNvSpPr>
          <p:nvPr>
            <p:ph type="body"/>
          </p:nvPr>
        </p:nvSpPr>
        <p:spPr>
          <a:xfrm>
            <a:off x="60948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13" name="PlaceHolder 2"/>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14" name="PlaceHolder 3"/>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pic>
        <p:nvPicPr>
          <p:cNvPr id="115" name="" descr=""/>
          <p:cNvPicPr/>
          <p:nvPr/>
        </p:nvPicPr>
        <p:blipFill>
          <a:blip r:embed="rId2"/>
          <a:stretch/>
        </p:blipFill>
        <p:spPr>
          <a:xfrm>
            <a:off x="3602160" y="1604520"/>
            <a:ext cx="4986360" cy="3977280"/>
          </a:xfrm>
          <a:prstGeom prst="rect">
            <a:avLst/>
          </a:prstGeom>
          <a:ln>
            <a:noFill/>
          </a:ln>
        </p:spPr>
      </p:pic>
      <p:pic>
        <p:nvPicPr>
          <p:cNvPr id="116" name="" descr=""/>
          <p:cNvPicPr/>
          <p:nvPr/>
        </p:nvPicPr>
        <p:blipFill>
          <a:blip r:embed="rId3"/>
          <a:stretch/>
        </p:blipFill>
        <p:spPr>
          <a:xfrm>
            <a:off x="3602160" y="1604520"/>
            <a:ext cx="4986360" cy="397728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0" name="PlaceHolder 2"/>
          <p:cNvSpPr>
            <a:spLocks noGrp="1"/>
          </p:cNvSpPr>
          <p:nvPr>
            <p:ph type="body"/>
          </p:nvPr>
        </p:nvSpPr>
        <p:spPr>
          <a:xfrm>
            <a:off x="60948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1" name="PlaceHolder 3"/>
          <p:cNvSpPr>
            <a:spLocks noGrp="1"/>
          </p:cNvSpPr>
          <p:nvPr>
            <p:ph type="body"/>
          </p:nvPr>
        </p:nvSpPr>
        <p:spPr>
          <a:xfrm>
            <a:off x="623196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solidFill>
                <a:srgbClr val="ffffff"/>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5"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6" name="PlaceHolder 3"/>
          <p:cNvSpPr>
            <a:spLocks noGrp="1"/>
          </p:cNvSpPr>
          <p:nvPr>
            <p:ph type="body"/>
          </p:nvPr>
        </p:nvSpPr>
        <p:spPr>
          <a:xfrm>
            <a:off x="60948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7" name="PlaceHolder 4"/>
          <p:cNvSpPr>
            <a:spLocks noGrp="1"/>
          </p:cNvSpPr>
          <p:nvPr>
            <p:ph type="body"/>
          </p:nvPr>
        </p:nvSpPr>
        <p:spPr>
          <a:xfrm>
            <a:off x="623196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9" name="PlaceHolder 2"/>
          <p:cNvSpPr>
            <a:spLocks noGrp="1"/>
          </p:cNvSpPr>
          <p:nvPr>
            <p:ph type="body"/>
          </p:nvPr>
        </p:nvSpPr>
        <p:spPr>
          <a:xfrm>
            <a:off x="60948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20"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21" name="PlaceHolder 4"/>
          <p:cNvSpPr>
            <a:spLocks noGrp="1"/>
          </p:cNvSpPr>
          <p:nvPr>
            <p:ph type="body"/>
          </p:nvPr>
        </p:nvSpPr>
        <p:spPr>
          <a:xfrm>
            <a:off x="623196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23"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24"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25" name="PlaceHolder 4"/>
          <p:cNvSpPr>
            <a:spLocks noGrp="1"/>
          </p:cNvSpPr>
          <p:nvPr>
            <p:ph type="body"/>
          </p:nvPr>
        </p:nvSpPr>
        <p:spPr>
          <a:xfrm>
            <a:off x="609480" y="368208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p>
            <a:pPr algn="ctr">
              <a:lnSpc>
                <a:spcPct val="100000"/>
              </a:lnSpc>
            </a:pPr>
            <a:r>
              <a:rPr b="0" lang="en-US" sz="6000" spc="-1" strike="noStrike">
                <a:solidFill>
                  <a:srgbClr val="000000"/>
                </a:solidFill>
                <a:uFill>
                  <a:solidFill>
                    <a:srgbClr val="ffffff"/>
                  </a:solidFill>
                </a:uFill>
                <a:latin typeface="Calibri Light"/>
              </a:rPr>
              <a:t>Click to edit Master title style</a:t>
            </a:r>
            <a:endParaRPr b="0" lang="en-US" sz="1800" spc="-1" strike="noStrike">
              <a:solidFill>
                <a:srgbClr val="000000"/>
              </a:solidFill>
              <a:uFill>
                <a:solidFill>
                  <a:srgbClr val="ffffff"/>
                </a:solidFill>
              </a:u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p>
            <a:pPr>
              <a:lnSpc>
                <a:spcPct val="100000"/>
              </a:lnSpc>
            </a:pPr>
            <a:r>
              <a:rPr b="0" lang="en-IN" sz="1200" spc="-1" strike="noStrike">
                <a:solidFill>
                  <a:srgbClr val="8b8b8b"/>
                </a:solidFill>
                <a:uFill>
                  <a:solidFill>
                    <a:srgbClr val="ffffff"/>
                  </a:solidFill>
                </a:uFill>
                <a:latin typeface="Calibri"/>
              </a:rPr>
              <a:t>08/11/19</a:t>
            </a:r>
            <a:endParaRPr b="0" lang="en-IN" sz="1400" spc="-1" strike="noStrike">
              <a:solidFill>
                <a:srgbClr val="ffffff"/>
              </a:solidFill>
              <a:uFill>
                <a:solidFill>
                  <a:srgbClr val="ffffff"/>
                </a:solidFill>
              </a:uFill>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p>
            <a:endParaRPr b="0" lang="en-IN" sz="2400" spc="-1" strike="noStrike">
              <a:solidFill>
                <a:srgbClr val="ffffff"/>
              </a:solidFill>
              <a:uFill>
                <a:solidFill>
                  <a:srgbClr val="ffffff"/>
                </a:solidFill>
              </a:uFill>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p>
            <a:pPr algn="r">
              <a:lnSpc>
                <a:spcPct val="100000"/>
              </a:lnSpc>
            </a:pPr>
            <a:fld id="{64289CD2-8132-4F9B-87DA-DCFF67E0D5C6}" type="slidenum">
              <a:rPr b="0" lang="en-IN" sz="1200" spc="-1" strike="noStrike">
                <a:solidFill>
                  <a:srgbClr val="8b8b8b"/>
                </a:solidFill>
                <a:uFill>
                  <a:solidFill>
                    <a:srgbClr val="ffffff"/>
                  </a:solidFill>
                </a:uFill>
                <a:latin typeface="Calibri"/>
              </a:rPr>
              <a:t>&lt;number&gt;</a:t>
            </a:fld>
            <a:endParaRPr b="0" lang="en-IN" sz="1400" spc="-1" strike="noStrike">
              <a:solidFill>
                <a:srgbClr val="ffffff"/>
              </a:solidFill>
              <a:uFill>
                <a:solidFill>
                  <a:srgbClr val="ffffff"/>
                </a:solidFill>
              </a:uFill>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p>
            <a:pPr marL="432000" indent="-324000">
              <a:buClr>
                <a:srgbClr val="ffffff"/>
              </a:buClr>
              <a:buSzPct val="45000"/>
              <a:buFont typeface="Wingdings" charset="2"/>
              <a:buChar char=""/>
            </a:pPr>
            <a:r>
              <a:rPr b="0" lang="en-US" sz="2800" spc="-1" strike="noStrike">
                <a:solidFill>
                  <a:srgbClr val="000000"/>
                </a:solidFill>
                <a:uFill>
                  <a:solidFill>
                    <a:srgbClr val="ffffff"/>
                  </a:solidFill>
                </a:uFill>
                <a:latin typeface="Calibri"/>
              </a:rPr>
              <a:t>Click to edit the outline text format</a:t>
            </a:r>
            <a:endParaRPr b="0" lang="en-US" sz="2800" spc="-1" strike="noStrike">
              <a:solidFill>
                <a:srgbClr val="000000"/>
              </a:solidFill>
              <a:uFill>
                <a:solidFill>
                  <a:srgbClr val="ffffff"/>
                </a:solidFill>
              </a:uFill>
              <a:latin typeface="Calibri"/>
            </a:endParaRPr>
          </a:p>
          <a:p>
            <a:pPr lvl="1" marL="864000" indent="-324000">
              <a:buClr>
                <a:srgbClr val="ffffff"/>
              </a:buClr>
              <a:buSzPct val="75000"/>
              <a:buFont typeface="Symbol" charset="2"/>
              <a:buChar char=""/>
            </a:pPr>
            <a:r>
              <a:rPr b="0" lang="en-US" sz="2000" spc="-1" strike="noStrike">
                <a:solidFill>
                  <a:srgbClr val="000000"/>
                </a:solidFill>
                <a:uFill>
                  <a:solidFill>
                    <a:srgbClr val="ffffff"/>
                  </a:solidFill>
                </a:uFill>
                <a:latin typeface="Calibri"/>
              </a:rPr>
              <a:t>Second Outline Level</a:t>
            </a:r>
            <a:endParaRPr b="0" lang="en-US" sz="2000" spc="-1" strike="noStrike">
              <a:solidFill>
                <a:srgbClr val="000000"/>
              </a:solidFill>
              <a:uFill>
                <a:solidFill>
                  <a:srgbClr val="ffffff"/>
                </a:solidFill>
              </a:uFill>
              <a:latin typeface="Calibri"/>
            </a:endParaRPr>
          </a:p>
          <a:p>
            <a:pPr lvl="2" marL="1296000" indent="-288000">
              <a:buClr>
                <a:srgbClr val="ffffff"/>
              </a:buClr>
              <a:buSzPct val="45000"/>
              <a:buFont typeface="Wingdings" charset="2"/>
              <a:buChar char=""/>
            </a:pPr>
            <a:r>
              <a:rPr b="0" lang="en-US" sz="1800" spc="-1" strike="noStrike">
                <a:solidFill>
                  <a:srgbClr val="000000"/>
                </a:solidFill>
                <a:uFill>
                  <a:solidFill>
                    <a:srgbClr val="ffffff"/>
                  </a:solidFill>
                </a:uFill>
                <a:latin typeface="Calibri"/>
              </a:rPr>
              <a:t>Third Outline Level</a:t>
            </a:r>
            <a:endParaRPr b="0" lang="en-US" sz="1800" spc="-1" strike="noStrike">
              <a:solidFill>
                <a:srgbClr val="000000"/>
              </a:solidFill>
              <a:uFill>
                <a:solidFill>
                  <a:srgbClr val="ffffff"/>
                </a:solidFill>
              </a:uFill>
              <a:latin typeface="Calibri"/>
            </a:endParaRPr>
          </a:p>
          <a:p>
            <a:pPr lvl="3" marL="1728000" indent="-216000">
              <a:buClr>
                <a:srgbClr val="ffffff"/>
              </a:buClr>
              <a:buSzPct val="75000"/>
              <a:buFont typeface="Symbol" charset="2"/>
              <a:buChar char=""/>
            </a:pPr>
            <a:r>
              <a:rPr b="0" lang="en-US" sz="1800" spc="-1" strike="noStrike">
                <a:solidFill>
                  <a:srgbClr val="000000"/>
                </a:solidFill>
                <a:uFill>
                  <a:solidFill>
                    <a:srgbClr val="ffffff"/>
                  </a:solidFill>
                </a:uFill>
                <a:latin typeface="Calibri"/>
              </a:rPr>
              <a:t>Fourth Outline Level</a:t>
            </a:r>
            <a:endParaRPr b="0" lang="en-US" sz="1800" spc="-1" strike="noStrike">
              <a:solidFill>
                <a:srgbClr val="000000"/>
              </a:solidFill>
              <a:uFill>
                <a:solidFill>
                  <a:srgbClr val="ffffff"/>
                </a:solidFill>
              </a:uFill>
              <a:latin typeface="Calibri"/>
            </a:endParaRPr>
          </a:p>
          <a:p>
            <a:pPr lvl="4" marL="2160000" indent="-216000">
              <a:buClr>
                <a:srgbClr val="ffffff"/>
              </a:buClr>
              <a:buSzPct val="45000"/>
              <a:buFont typeface="Wingdings" charset="2"/>
              <a:buChar char=""/>
            </a:pPr>
            <a:r>
              <a:rPr b="0" lang="en-US" sz="2000" spc="-1" strike="noStrike">
                <a:solidFill>
                  <a:srgbClr val="000000"/>
                </a:solidFill>
                <a:uFill>
                  <a:solidFill>
                    <a:srgbClr val="ffffff"/>
                  </a:solidFill>
                </a:uFill>
                <a:latin typeface="Calibri"/>
              </a:rPr>
              <a:t>Fifth Outline Level</a:t>
            </a:r>
            <a:endParaRPr b="0" lang="en-US" sz="2000" spc="-1" strike="noStrike">
              <a:solidFill>
                <a:srgbClr val="000000"/>
              </a:solidFill>
              <a:uFill>
                <a:solidFill>
                  <a:srgbClr val="ffffff"/>
                </a:solidFill>
              </a:uFill>
              <a:latin typeface="Calibri"/>
            </a:endParaRPr>
          </a:p>
          <a:p>
            <a:pPr lvl="5" marL="2592000" indent="-216000">
              <a:buClr>
                <a:srgbClr val="ffffff"/>
              </a:buClr>
              <a:buSzPct val="45000"/>
              <a:buFont typeface="Wingdings" charset="2"/>
              <a:buChar char=""/>
            </a:pPr>
            <a:r>
              <a:rPr b="0" lang="en-US" sz="2000" spc="-1" strike="noStrike">
                <a:solidFill>
                  <a:srgbClr val="000000"/>
                </a:solidFill>
                <a:uFill>
                  <a:solidFill>
                    <a:srgbClr val="ffffff"/>
                  </a:solidFill>
                </a:uFill>
                <a:latin typeface="Calibri"/>
              </a:rPr>
              <a:t>Sixth Outline Level</a:t>
            </a:r>
            <a:endParaRPr b="0" lang="en-US" sz="2000" spc="-1" strike="noStrike">
              <a:solidFill>
                <a:srgbClr val="000000"/>
              </a:solidFill>
              <a:uFill>
                <a:solidFill>
                  <a:srgbClr val="ffffff"/>
                </a:solidFill>
              </a:uFill>
              <a:latin typeface="Calibri"/>
            </a:endParaRPr>
          </a:p>
          <a:p>
            <a:pPr lvl="6" marL="3024000" indent="-216000">
              <a:buClr>
                <a:srgbClr val="ffffff"/>
              </a:buClr>
              <a:buSzPct val="45000"/>
              <a:buFont typeface="Wingdings" charset="2"/>
              <a:buChar char=""/>
            </a:pPr>
            <a:r>
              <a:rPr b="0" lang="en-US" sz="2000" spc="-1" strike="noStrike">
                <a:solidFill>
                  <a:srgbClr val="000000"/>
                </a:solidFill>
                <a:uFill>
                  <a:solidFill>
                    <a:srgbClr val="ffffff"/>
                  </a:solidFill>
                </a:uFill>
                <a:latin typeface="Calibri"/>
              </a:rPr>
              <a:t>Seventh Outline Level</a:t>
            </a:r>
            <a:endParaRPr b="0" lang="en-US" sz="2000" spc="-1" strike="noStrike">
              <a:solidFill>
                <a:srgbClr val="000000"/>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838080" y="365040"/>
            <a:ext cx="10515240" cy="1325160"/>
          </a:xfrm>
          <a:prstGeom prst="rect">
            <a:avLst/>
          </a:prstGeom>
        </p:spPr>
        <p:txBody>
          <a:bodyPr anchor="ctr"/>
          <a:p>
            <a:pPr>
              <a:lnSpc>
                <a:spcPct val="90000"/>
              </a:lnSpc>
            </a:pPr>
            <a:r>
              <a:rPr b="0" lang="en-US" sz="4400" spc="-1" strike="noStrike">
                <a:solidFill>
                  <a:srgbClr val="000000"/>
                </a:solidFill>
                <a:uFill>
                  <a:solidFill>
                    <a:srgbClr val="ffffff"/>
                  </a:solidFill>
                </a:uFill>
                <a:latin typeface="Calibri Light"/>
              </a:rPr>
              <a:t>Click to edit Master title style</a:t>
            </a:r>
            <a:endParaRPr b="0" lang="en-US" sz="1800" spc="-1" strike="noStrike">
              <a:solidFill>
                <a:srgbClr val="000000"/>
              </a:solidFill>
              <a:uFill>
                <a:solidFill>
                  <a:srgbClr val="ffffff"/>
                </a:solidFill>
              </a:uFill>
              <a:latin typeface="Calibri"/>
            </a:endParaRPr>
          </a:p>
        </p:txBody>
      </p:sp>
      <p:sp>
        <p:nvSpPr>
          <p:cNvPr id="40" name="PlaceHolder 2"/>
          <p:cNvSpPr>
            <a:spLocks noGrp="1"/>
          </p:cNvSpPr>
          <p:nvPr>
            <p:ph type="body"/>
          </p:nvPr>
        </p:nvSpPr>
        <p:spPr>
          <a:xfrm>
            <a:off x="838080" y="1825560"/>
            <a:ext cx="10515240" cy="4350960"/>
          </a:xfrm>
          <a:prstGeom prst="rect">
            <a:avLst/>
          </a:prstGeom>
        </p:spPr>
        <p:txBody>
          <a:bodyPr/>
          <a:p>
            <a:pPr marL="432000" indent="-324000">
              <a:buClr>
                <a:srgbClr val="ffffff"/>
              </a:buClr>
              <a:buSzPct val="45000"/>
              <a:buFont typeface="Wingdings" charset="2"/>
              <a:buChar char=""/>
            </a:pPr>
            <a:r>
              <a:rPr b="0" lang="en-US" sz="2800" spc="-1" strike="noStrike">
                <a:solidFill>
                  <a:srgbClr val="000000"/>
                </a:solidFill>
                <a:uFill>
                  <a:solidFill>
                    <a:srgbClr val="ffffff"/>
                  </a:solidFill>
                </a:uFill>
                <a:latin typeface="Calibri"/>
              </a:rPr>
              <a:t>Click to edit the outline text format</a:t>
            </a:r>
            <a:endParaRPr b="0" lang="en-US" sz="2800" spc="-1" strike="noStrike">
              <a:solidFill>
                <a:srgbClr val="000000"/>
              </a:solidFill>
              <a:uFill>
                <a:solidFill>
                  <a:srgbClr val="ffffff"/>
                </a:solidFill>
              </a:uFill>
              <a:latin typeface="Calibri"/>
            </a:endParaRPr>
          </a:p>
          <a:p>
            <a:pPr lvl="1" marL="864000" indent="-324000">
              <a:buClr>
                <a:srgbClr val="ffffff"/>
              </a:buClr>
              <a:buSzPct val="75000"/>
              <a:buFont typeface="Symbol" charset="2"/>
              <a:buChar char=""/>
            </a:pPr>
            <a:r>
              <a:rPr b="0" lang="en-US" sz="2800" spc="-1" strike="noStrike">
                <a:solidFill>
                  <a:srgbClr val="000000"/>
                </a:solidFill>
                <a:uFill>
                  <a:solidFill>
                    <a:srgbClr val="ffffff"/>
                  </a:solidFill>
                </a:uFill>
                <a:latin typeface="Calibri"/>
              </a:rPr>
              <a:t>Second Outline Level</a:t>
            </a:r>
            <a:endParaRPr b="0" lang="en-US" sz="2800" spc="-1" strike="noStrike">
              <a:solidFill>
                <a:srgbClr val="000000"/>
              </a:solidFill>
              <a:uFill>
                <a:solidFill>
                  <a:srgbClr val="ffffff"/>
                </a:solidFill>
              </a:uFill>
              <a:latin typeface="Calibri"/>
            </a:endParaRPr>
          </a:p>
          <a:p>
            <a:pPr lvl="2" marL="1296000" indent="-288000">
              <a:buClr>
                <a:srgbClr val="ffffff"/>
              </a:buClr>
              <a:buSzPct val="45000"/>
              <a:buFont typeface="Wingdings" charset="2"/>
              <a:buChar char=""/>
            </a:pPr>
            <a:r>
              <a:rPr b="0" lang="en-US" sz="2800" spc="-1" strike="noStrike">
                <a:solidFill>
                  <a:srgbClr val="000000"/>
                </a:solidFill>
                <a:uFill>
                  <a:solidFill>
                    <a:srgbClr val="ffffff"/>
                  </a:solidFill>
                </a:uFill>
                <a:latin typeface="Calibri"/>
              </a:rPr>
              <a:t>Third Outline Level</a:t>
            </a:r>
            <a:endParaRPr b="0" lang="en-US" sz="2800" spc="-1" strike="noStrike">
              <a:solidFill>
                <a:srgbClr val="000000"/>
              </a:solidFill>
              <a:uFill>
                <a:solidFill>
                  <a:srgbClr val="ffffff"/>
                </a:solidFill>
              </a:uFill>
              <a:latin typeface="Calibri"/>
            </a:endParaRPr>
          </a:p>
          <a:p>
            <a:pPr lvl="3" marL="1728000" indent="-216000">
              <a:buClr>
                <a:srgbClr val="ffffff"/>
              </a:buClr>
              <a:buSzPct val="75000"/>
              <a:buFont typeface="Symbol" charset="2"/>
              <a:buChar char=""/>
            </a:pPr>
            <a:r>
              <a:rPr b="0" lang="en-US" sz="2800" spc="-1" strike="noStrike">
                <a:solidFill>
                  <a:srgbClr val="000000"/>
                </a:solidFill>
                <a:uFill>
                  <a:solidFill>
                    <a:srgbClr val="ffffff"/>
                  </a:solidFill>
                </a:uFill>
                <a:latin typeface="Calibri"/>
              </a:rPr>
              <a:t>Fourth Outline Level</a:t>
            </a:r>
            <a:endParaRPr b="0" lang="en-US" sz="2800" spc="-1" strike="noStrike">
              <a:solidFill>
                <a:srgbClr val="000000"/>
              </a:solidFill>
              <a:uFill>
                <a:solidFill>
                  <a:srgbClr val="ffffff"/>
                </a:solidFill>
              </a:uFill>
              <a:latin typeface="Calibri"/>
            </a:endParaRPr>
          </a:p>
          <a:p>
            <a:pPr lvl="4" marL="2160000" indent="-216000">
              <a:buClr>
                <a:srgbClr val="ffffff"/>
              </a:buClr>
              <a:buSzPct val="45000"/>
              <a:buFont typeface="Wingdings" charset="2"/>
              <a:buChar char=""/>
            </a:pPr>
            <a:r>
              <a:rPr b="0" lang="en-US" sz="2800" spc="-1" strike="noStrike">
                <a:solidFill>
                  <a:srgbClr val="000000"/>
                </a:solidFill>
                <a:uFill>
                  <a:solidFill>
                    <a:srgbClr val="ffffff"/>
                  </a:solidFill>
                </a:uFill>
                <a:latin typeface="Calibri"/>
              </a:rPr>
              <a:t>Fifth Outline Level</a:t>
            </a:r>
            <a:endParaRPr b="0" lang="en-US" sz="2800" spc="-1" strike="noStrike">
              <a:solidFill>
                <a:srgbClr val="000000"/>
              </a:solidFill>
              <a:uFill>
                <a:solidFill>
                  <a:srgbClr val="ffffff"/>
                </a:solidFill>
              </a:uFill>
              <a:latin typeface="Calibri"/>
            </a:endParaRPr>
          </a:p>
          <a:p>
            <a:pPr lvl="5" marL="2592000" indent="-216000">
              <a:buClr>
                <a:srgbClr val="ffffff"/>
              </a:buClr>
              <a:buSzPct val="45000"/>
              <a:buFont typeface="Wingdings" charset="2"/>
              <a:buChar char=""/>
            </a:pPr>
            <a:r>
              <a:rPr b="0" lang="en-US" sz="2800" spc="-1" strike="noStrike">
                <a:solidFill>
                  <a:srgbClr val="000000"/>
                </a:solidFill>
                <a:uFill>
                  <a:solidFill>
                    <a:srgbClr val="ffffff"/>
                  </a:solidFill>
                </a:uFill>
                <a:latin typeface="Calibri"/>
              </a:rPr>
              <a:t>Sixth Outline Level</a:t>
            </a:r>
            <a:endParaRPr b="0" lang="en-US" sz="2800" spc="-1" strike="noStrike">
              <a:solidFill>
                <a:srgbClr val="000000"/>
              </a:solidFill>
              <a:uFill>
                <a:solidFill>
                  <a:srgbClr val="ffffff"/>
                </a:solidFill>
              </a:uFill>
              <a:latin typeface="Calibri"/>
            </a:endParaRPr>
          </a:p>
          <a:p>
            <a:pPr marL="228600" indent="-22824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Seventh Outline LevelEdit Master text styles</a:t>
            </a:r>
            <a:endParaRPr b="0"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Second level</a:t>
            </a:r>
            <a:endParaRPr b="0" lang="en-US" sz="2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000" spc="-1" strike="noStrike">
                <a:solidFill>
                  <a:srgbClr val="000000"/>
                </a:solidFill>
                <a:uFill>
                  <a:solidFill>
                    <a:srgbClr val="ffffff"/>
                  </a:solidFill>
                </a:uFill>
                <a:latin typeface="Calibri"/>
              </a:rPr>
              <a:t>Third level</a:t>
            </a:r>
            <a:endParaRPr b="0" lang="en-US" sz="2800" spc="-1" strike="noStrike">
              <a:solidFill>
                <a:srgbClr val="000000"/>
              </a:solidFill>
              <a:uFill>
                <a:solidFill>
                  <a:srgbClr val="ffffff"/>
                </a:solidFill>
              </a:uFill>
              <a:latin typeface="Calibri"/>
            </a:endParaRPr>
          </a:p>
          <a:p>
            <a:pPr lvl="3" marL="1600200" indent="-228240">
              <a:lnSpc>
                <a:spcPct val="100000"/>
              </a:lnSpc>
              <a:buClr>
                <a:srgbClr val="000000"/>
              </a:buClr>
              <a:buFont typeface="Arial"/>
              <a:buChar char="•"/>
            </a:pPr>
            <a:r>
              <a:rPr b="0" lang="en-US" sz="1800" spc="-1" strike="noStrike">
                <a:solidFill>
                  <a:srgbClr val="000000"/>
                </a:solidFill>
                <a:uFill>
                  <a:solidFill>
                    <a:srgbClr val="ffffff"/>
                  </a:solidFill>
                </a:uFill>
                <a:latin typeface="Calibri"/>
              </a:rPr>
              <a:t>Fourth level</a:t>
            </a:r>
            <a:endParaRPr b="0" lang="en-US" sz="2800" spc="-1" strike="noStrike">
              <a:solidFill>
                <a:srgbClr val="000000"/>
              </a:solidFill>
              <a:uFill>
                <a:solidFill>
                  <a:srgbClr val="ffffff"/>
                </a:solidFill>
              </a:uFill>
              <a:latin typeface="Calibri"/>
            </a:endParaRPr>
          </a:p>
          <a:p>
            <a:pPr lvl="4" marL="2057400" indent="-228240">
              <a:lnSpc>
                <a:spcPct val="100000"/>
              </a:lnSpc>
              <a:buClr>
                <a:srgbClr val="000000"/>
              </a:buClr>
              <a:buFont typeface="Arial"/>
              <a:buChar char="•"/>
            </a:pPr>
            <a:r>
              <a:rPr b="0" lang="en-US" sz="1800" spc="-1" strike="noStrike">
                <a:solidFill>
                  <a:srgbClr val="000000"/>
                </a:solidFill>
                <a:uFill>
                  <a:solidFill>
                    <a:srgbClr val="ffffff"/>
                  </a:solidFill>
                </a:uFill>
                <a:latin typeface="Calibri"/>
              </a:rPr>
              <a:t>Fifth level</a:t>
            </a:r>
            <a:endParaRPr b="0" lang="en-US" sz="2800" spc="-1" strike="noStrike">
              <a:solidFill>
                <a:srgbClr val="000000"/>
              </a:solidFill>
              <a:uFill>
                <a:solidFill>
                  <a:srgbClr val="ffffff"/>
                </a:solidFill>
              </a:uFill>
              <a:latin typeface="Calibri"/>
            </a:endParaRPr>
          </a:p>
        </p:txBody>
      </p:sp>
      <p:sp>
        <p:nvSpPr>
          <p:cNvPr id="41" name="PlaceHolder 3"/>
          <p:cNvSpPr>
            <a:spLocks noGrp="1"/>
          </p:cNvSpPr>
          <p:nvPr>
            <p:ph type="dt"/>
          </p:nvPr>
        </p:nvSpPr>
        <p:spPr>
          <a:xfrm>
            <a:off x="838080" y="6356520"/>
            <a:ext cx="2742840" cy="364680"/>
          </a:xfrm>
          <a:prstGeom prst="rect">
            <a:avLst/>
          </a:prstGeom>
        </p:spPr>
        <p:txBody>
          <a:bodyPr anchor="ctr"/>
          <a:p>
            <a:pPr>
              <a:lnSpc>
                <a:spcPct val="100000"/>
              </a:lnSpc>
            </a:pPr>
            <a:r>
              <a:rPr b="0" lang="en-IN" sz="1200" spc="-1" strike="noStrike">
                <a:solidFill>
                  <a:srgbClr val="8b8b8b"/>
                </a:solidFill>
                <a:uFill>
                  <a:solidFill>
                    <a:srgbClr val="ffffff"/>
                  </a:solidFill>
                </a:uFill>
                <a:latin typeface="Calibri"/>
              </a:rPr>
              <a:t>08/11/19</a:t>
            </a:r>
            <a:endParaRPr b="0" lang="en-IN" sz="1400" spc="-1" strike="noStrike">
              <a:solidFill>
                <a:srgbClr val="ffffff"/>
              </a:solidFill>
              <a:uFill>
                <a:solidFill>
                  <a:srgbClr val="ffffff"/>
                </a:solidFill>
              </a:uFill>
              <a:latin typeface="Times New Roman"/>
            </a:endParaRPr>
          </a:p>
        </p:txBody>
      </p:sp>
      <p:sp>
        <p:nvSpPr>
          <p:cNvPr id="42" name="PlaceHolder 4"/>
          <p:cNvSpPr>
            <a:spLocks noGrp="1"/>
          </p:cNvSpPr>
          <p:nvPr>
            <p:ph type="ftr"/>
          </p:nvPr>
        </p:nvSpPr>
        <p:spPr>
          <a:xfrm>
            <a:off x="4038480" y="6356520"/>
            <a:ext cx="4114440" cy="364680"/>
          </a:xfrm>
          <a:prstGeom prst="rect">
            <a:avLst/>
          </a:prstGeom>
        </p:spPr>
        <p:txBody>
          <a:bodyPr anchor="ctr"/>
          <a:p>
            <a:endParaRPr b="0" lang="en-IN" sz="2400" spc="-1" strike="noStrike">
              <a:solidFill>
                <a:srgbClr val="ffffff"/>
              </a:solidFill>
              <a:uFill>
                <a:solidFill>
                  <a:srgbClr val="ffffff"/>
                </a:solidFill>
              </a:uFill>
              <a:latin typeface="Times New Roman"/>
            </a:endParaRPr>
          </a:p>
        </p:txBody>
      </p:sp>
      <p:sp>
        <p:nvSpPr>
          <p:cNvPr id="43" name="PlaceHolder 5"/>
          <p:cNvSpPr>
            <a:spLocks noGrp="1"/>
          </p:cNvSpPr>
          <p:nvPr>
            <p:ph type="sldNum"/>
          </p:nvPr>
        </p:nvSpPr>
        <p:spPr>
          <a:xfrm>
            <a:off x="8610480" y="6356520"/>
            <a:ext cx="2742840" cy="364680"/>
          </a:xfrm>
          <a:prstGeom prst="rect">
            <a:avLst/>
          </a:prstGeom>
        </p:spPr>
        <p:txBody>
          <a:bodyPr anchor="ctr"/>
          <a:p>
            <a:pPr algn="r">
              <a:lnSpc>
                <a:spcPct val="100000"/>
              </a:lnSpc>
            </a:pPr>
            <a:fld id="{6C91DFA9-B7E5-4181-82E3-795D86F00896}" type="slidenum">
              <a:rPr b="0" lang="en-IN" sz="1200" spc="-1" strike="noStrike">
                <a:solidFill>
                  <a:srgbClr val="8b8b8b"/>
                </a:solidFill>
                <a:uFill>
                  <a:solidFill>
                    <a:srgbClr val="ffffff"/>
                  </a:solidFill>
                </a:uFill>
                <a:latin typeface="Calibri"/>
              </a:rPr>
              <a:t>&lt;number&gt;</a:t>
            </a:fld>
            <a:endParaRPr b="0" lang="en-IN" sz="1400" spc="-1" strike="noStrike">
              <a:solidFill>
                <a:srgbClr val="ffffff"/>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78" name="PlaceHolder 1"/>
          <p:cNvSpPr>
            <a:spLocks noGrp="1"/>
          </p:cNvSpPr>
          <p:nvPr>
            <p:ph type="dt"/>
          </p:nvPr>
        </p:nvSpPr>
        <p:spPr>
          <a:xfrm>
            <a:off x="838080" y="6356520"/>
            <a:ext cx="2742840" cy="364680"/>
          </a:xfrm>
          <a:prstGeom prst="rect">
            <a:avLst/>
          </a:prstGeom>
        </p:spPr>
        <p:txBody>
          <a:bodyPr anchor="ctr"/>
          <a:p>
            <a:pPr>
              <a:lnSpc>
                <a:spcPct val="100000"/>
              </a:lnSpc>
            </a:pPr>
            <a:r>
              <a:rPr b="0" lang="en-IN" sz="1200" spc="-1" strike="noStrike">
                <a:solidFill>
                  <a:srgbClr val="8b8b8b"/>
                </a:solidFill>
                <a:uFill>
                  <a:solidFill>
                    <a:srgbClr val="ffffff"/>
                  </a:solidFill>
                </a:uFill>
                <a:latin typeface="Calibri"/>
              </a:rPr>
              <a:t>08/11/19</a:t>
            </a:r>
            <a:endParaRPr b="0" lang="en-IN" sz="1400" spc="-1" strike="noStrike">
              <a:solidFill>
                <a:srgbClr val="ffffff"/>
              </a:solidFill>
              <a:uFill>
                <a:solidFill>
                  <a:srgbClr val="ffffff"/>
                </a:solidFill>
              </a:uFill>
              <a:latin typeface="Times New Roman"/>
            </a:endParaRPr>
          </a:p>
        </p:txBody>
      </p:sp>
      <p:sp>
        <p:nvSpPr>
          <p:cNvPr id="79" name="PlaceHolder 2"/>
          <p:cNvSpPr>
            <a:spLocks noGrp="1"/>
          </p:cNvSpPr>
          <p:nvPr>
            <p:ph type="ftr"/>
          </p:nvPr>
        </p:nvSpPr>
        <p:spPr>
          <a:xfrm>
            <a:off x="4038480" y="6356520"/>
            <a:ext cx="4114440" cy="364680"/>
          </a:xfrm>
          <a:prstGeom prst="rect">
            <a:avLst/>
          </a:prstGeom>
        </p:spPr>
        <p:txBody>
          <a:bodyPr anchor="ctr"/>
          <a:p>
            <a:endParaRPr b="0" lang="en-IN" sz="2400" spc="-1" strike="noStrike">
              <a:solidFill>
                <a:srgbClr val="ffffff"/>
              </a:solidFill>
              <a:uFill>
                <a:solidFill>
                  <a:srgbClr val="ffffff"/>
                </a:solidFill>
              </a:uFill>
              <a:latin typeface="Times New Roman"/>
            </a:endParaRPr>
          </a:p>
        </p:txBody>
      </p:sp>
      <p:sp>
        <p:nvSpPr>
          <p:cNvPr id="80" name="PlaceHolder 3"/>
          <p:cNvSpPr>
            <a:spLocks noGrp="1"/>
          </p:cNvSpPr>
          <p:nvPr>
            <p:ph type="sldNum"/>
          </p:nvPr>
        </p:nvSpPr>
        <p:spPr>
          <a:xfrm>
            <a:off x="8610480" y="6356520"/>
            <a:ext cx="2742840" cy="364680"/>
          </a:xfrm>
          <a:prstGeom prst="rect">
            <a:avLst/>
          </a:prstGeom>
        </p:spPr>
        <p:txBody>
          <a:bodyPr anchor="ctr"/>
          <a:p>
            <a:pPr algn="r">
              <a:lnSpc>
                <a:spcPct val="100000"/>
              </a:lnSpc>
            </a:pPr>
            <a:fld id="{46B514B6-6262-4AA7-8DAD-53FF361BEF1A}" type="slidenum">
              <a:rPr b="0" lang="en-IN" sz="1200" spc="-1" strike="noStrike">
                <a:solidFill>
                  <a:srgbClr val="8b8b8b"/>
                </a:solidFill>
                <a:uFill>
                  <a:solidFill>
                    <a:srgbClr val="ffffff"/>
                  </a:solidFill>
                </a:uFill>
                <a:latin typeface="Calibri"/>
              </a:rPr>
              <a:t>&lt;number&gt;</a:t>
            </a:fld>
            <a:endParaRPr b="0" lang="en-IN" sz="1400" spc="-1" strike="noStrike">
              <a:solidFill>
                <a:srgbClr val="ffffff"/>
              </a:solidFill>
              <a:uFill>
                <a:solidFill>
                  <a:srgbClr val="ffffff"/>
                </a:solidFill>
              </a:uFill>
              <a:latin typeface="Times New Roman"/>
            </a:endParaRPr>
          </a:p>
        </p:txBody>
      </p:sp>
      <p:sp>
        <p:nvSpPr>
          <p:cNvPr id="81" name="PlaceHolder 4"/>
          <p:cNvSpPr>
            <a:spLocks noGrp="1"/>
          </p:cNvSpPr>
          <p:nvPr>
            <p:ph type="title"/>
          </p:nvPr>
        </p:nvSpPr>
        <p:spPr>
          <a:xfrm>
            <a:off x="609480" y="273600"/>
            <a:ext cx="10972440" cy="1144800"/>
          </a:xfrm>
          <a:prstGeom prst="rect">
            <a:avLst/>
          </a:prstGeom>
        </p:spPr>
        <p:txBody>
          <a:bodyPr lIns="0" rIns="0" tIns="0" bIns="0" anchor="ctr"/>
          <a:p>
            <a:r>
              <a:rPr b="0" lang="en-US" sz="1800" spc="-1" strike="noStrike">
                <a:solidFill>
                  <a:srgbClr val="000000"/>
                </a:solidFill>
                <a:uFill>
                  <a:solidFill>
                    <a:srgbClr val="ffffff"/>
                  </a:solidFill>
                </a:uFill>
                <a:latin typeface="Calibri"/>
              </a:rPr>
              <a:t>Click to edit the title text format</a:t>
            </a:r>
            <a:endParaRPr b="0" lang="en-US" sz="1800" spc="-1" strike="noStrike">
              <a:solidFill>
                <a:srgbClr val="000000"/>
              </a:solidFill>
              <a:uFill>
                <a:solidFill>
                  <a:srgbClr val="ffffff"/>
                </a:solidFill>
              </a:uFill>
              <a:latin typeface="Calibri"/>
            </a:endParaRPr>
          </a:p>
        </p:txBody>
      </p:sp>
      <p:sp>
        <p:nvSpPr>
          <p:cNvPr id="82" name="PlaceHolder 5"/>
          <p:cNvSpPr>
            <a:spLocks noGrp="1"/>
          </p:cNvSpPr>
          <p:nvPr>
            <p:ph type="body"/>
          </p:nvPr>
        </p:nvSpPr>
        <p:spPr>
          <a:xfrm>
            <a:off x="609480" y="1604520"/>
            <a:ext cx="10972440" cy="3977280"/>
          </a:xfrm>
          <a:prstGeom prst="rect">
            <a:avLst/>
          </a:prstGeom>
        </p:spPr>
        <p:txBody>
          <a:bodyPr lIns="0" rIns="0" tIns="0" bIns="0"/>
          <a:p>
            <a:pPr marL="432000" indent="-324000">
              <a:buClr>
                <a:srgbClr val="ffffff"/>
              </a:buClr>
              <a:buSzPct val="45000"/>
              <a:buFont typeface="Wingdings" charset="2"/>
              <a:buChar char=""/>
            </a:pPr>
            <a:r>
              <a:rPr b="0" lang="en-US" sz="2800" spc="-1" strike="noStrike">
                <a:solidFill>
                  <a:srgbClr val="000000"/>
                </a:solidFill>
                <a:uFill>
                  <a:solidFill>
                    <a:srgbClr val="ffffff"/>
                  </a:solidFill>
                </a:uFill>
                <a:latin typeface="Calibri"/>
              </a:rPr>
              <a:t>Click to edit the outline text format</a:t>
            </a:r>
            <a:endParaRPr b="0" lang="en-US" sz="2800" spc="-1" strike="noStrike">
              <a:solidFill>
                <a:srgbClr val="000000"/>
              </a:solidFill>
              <a:uFill>
                <a:solidFill>
                  <a:srgbClr val="ffffff"/>
                </a:solidFill>
              </a:uFill>
              <a:latin typeface="Calibri"/>
            </a:endParaRPr>
          </a:p>
          <a:p>
            <a:pPr lvl="1" marL="864000" indent="-324000">
              <a:buClr>
                <a:srgbClr val="ffffff"/>
              </a:buClr>
              <a:buSzPct val="75000"/>
              <a:buFont typeface="Symbol" charset="2"/>
              <a:buChar char=""/>
            </a:pPr>
            <a:r>
              <a:rPr b="0" lang="en-US" sz="2000" spc="-1" strike="noStrike">
                <a:solidFill>
                  <a:srgbClr val="000000"/>
                </a:solidFill>
                <a:uFill>
                  <a:solidFill>
                    <a:srgbClr val="ffffff"/>
                  </a:solidFill>
                </a:uFill>
                <a:latin typeface="Calibri"/>
              </a:rPr>
              <a:t>Second Outline Level</a:t>
            </a:r>
            <a:endParaRPr b="0" lang="en-US" sz="2000" spc="-1" strike="noStrike">
              <a:solidFill>
                <a:srgbClr val="000000"/>
              </a:solidFill>
              <a:uFill>
                <a:solidFill>
                  <a:srgbClr val="ffffff"/>
                </a:solidFill>
              </a:uFill>
              <a:latin typeface="Calibri"/>
            </a:endParaRPr>
          </a:p>
          <a:p>
            <a:pPr lvl="2" marL="1296000" indent="-288000">
              <a:buClr>
                <a:srgbClr val="ffffff"/>
              </a:buClr>
              <a:buSzPct val="45000"/>
              <a:buFont typeface="Wingdings" charset="2"/>
              <a:buChar char=""/>
            </a:pPr>
            <a:r>
              <a:rPr b="0" lang="en-US" sz="1800" spc="-1" strike="noStrike">
                <a:solidFill>
                  <a:srgbClr val="000000"/>
                </a:solidFill>
                <a:uFill>
                  <a:solidFill>
                    <a:srgbClr val="ffffff"/>
                  </a:solidFill>
                </a:uFill>
                <a:latin typeface="Calibri"/>
              </a:rPr>
              <a:t>Third Outline Level</a:t>
            </a:r>
            <a:endParaRPr b="0" lang="en-US" sz="1800" spc="-1" strike="noStrike">
              <a:solidFill>
                <a:srgbClr val="000000"/>
              </a:solidFill>
              <a:uFill>
                <a:solidFill>
                  <a:srgbClr val="ffffff"/>
                </a:solidFill>
              </a:uFill>
              <a:latin typeface="Calibri"/>
            </a:endParaRPr>
          </a:p>
          <a:p>
            <a:pPr lvl="3" marL="1728000" indent="-216000">
              <a:buClr>
                <a:srgbClr val="ffffff"/>
              </a:buClr>
              <a:buSzPct val="75000"/>
              <a:buFont typeface="Symbol" charset="2"/>
              <a:buChar char=""/>
            </a:pPr>
            <a:r>
              <a:rPr b="0" lang="en-US" sz="1800" spc="-1" strike="noStrike">
                <a:solidFill>
                  <a:srgbClr val="000000"/>
                </a:solidFill>
                <a:uFill>
                  <a:solidFill>
                    <a:srgbClr val="ffffff"/>
                  </a:solidFill>
                </a:uFill>
                <a:latin typeface="Calibri"/>
              </a:rPr>
              <a:t>Fourth Outline Level</a:t>
            </a:r>
            <a:endParaRPr b="0" lang="en-US" sz="1800" spc="-1" strike="noStrike">
              <a:solidFill>
                <a:srgbClr val="000000"/>
              </a:solidFill>
              <a:uFill>
                <a:solidFill>
                  <a:srgbClr val="ffffff"/>
                </a:solidFill>
              </a:uFill>
              <a:latin typeface="Calibri"/>
            </a:endParaRPr>
          </a:p>
          <a:p>
            <a:pPr lvl="4" marL="2160000" indent="-216000">
              <a:buClr>
                <a:srgbClr val="ffffff"/>
              </a:buClr>
              <a:buSzPct val="45000"/>
              <a:buFont typeface="Wingdings" charset="2"/>
              <a:buChar char=""/>
            </a:pPr>
            <a:r>
              <a:rPr b="0" lang="en-US" sz="2000" spc="-1" strike="noStrike">
                <a:solidFill>
                  <a:srgbClr val="000000"/>
                </a:solidFill>
                <a:uFill>
                  <a:solidFill>
                    <a:srgbClr val="ffffff"/>
                  </a:solidFill>
                </a:uFill>
                <a:latin typeface="Calibri"/>
              </a:rPr>
              <a:t>Fifth Outline Level</a:t>
            </a:r>
            <a:endParaRPr b="0" lang="en-US" sz="2000" spc="-1" strike="noStrike">
              <a:solidFill>
                <a:srgbClr val="000000"/>
              </a:solidFill>
              <a:uFill>
                <a:solidFill>
                  <a:srgbClr val="ffffff"/>
                </a:solidFill>
              </a:uFill>
              <a:latin typeface="Calibri"/>
            </a:endParaRPr>
          </a:p>
          <a:p>
            <a:pPr lvl="5" marL="2592000" indent="-216000">
              <a:buClr>
                <a:srgbClr val="ffffff"/>
              </a:buClr>
              <a:buSzPct val="45000"/>
              <a:buFont typeface="Wingdings" charset="2"/>
              <a:buChar char=""/>
            </a:pPr>
            <a:r>
              <a:rPr b="0" lang="en-US" sz="2000" spc="-1" strike="noStrike">
                <a:solidFill>
                  <a:srgbClr val="000000"/>
                </a:solidFill>
                <a:uFill>
                  <a:solidFill>
                    <a:srgbClr val="ffffff"/>
                  </a:solidFill>
                </a:uFill>
                <a:latin typeface="Calibri"/>
              </a:rPr>
              <a:t>Sixth Outline Level</a:t>
            </a:r>
            <a:endParaRPr b="0" lang="en-US" sz="2000" spc="-1" strike="noStrike">
              <a:solidFill>
                <a:srgbClr val="000000"/>
              </a:solidFill>
              <a:uFill>
                <a:solidFill>
                  <a:srgbClr val="ffffff"/>
                </a:solidFill>
              </a:uFill>
              <a:latin typeface="Calibri"/>
            </a:endParaRPr>
          </a:p>
          <a:p>
            <a:pPr lvl="6" marL="3024000" indent="-216000">
              <a:buClr>
                <a:srgbClr val="ffffff"/>
              </a:buClr>
              <a:buSzPct val="45000"/>
              <a:buFont typeface="Wingdings" charset="2"/>
              <a:buChar char=""/>
            </a:pPr>
            <a:r>
              <a:rPr b="0" lang="en-US" sz="2000" spc="-1" strike="noStrike">
                <a:solidFill>
                  <a:srgbClr val="000000"/>
                </a:solidFill>
                <a:uFill>
                  <a:solidFill>
                    <a:srgbClr val="ffffff"/>
                  </a:solidFill>
                </a:uFill>
                <a:latin typeface="Calibri"/>
              </a:rPr>
              <a:t>Seventh Outline Level</a:t>
            </a:r>
            <a:endParaRPr b="0" lang="en-US" sz="2000" spc="-1" strike="noStrike">
              <a:solidFill>
                <a:srgbClr val="000000"/>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17.png"/><Relationship Id="rId8" Type="http://schemas.openxmlformats.org/officeDocument/2006/relationships/image" Target="../media/image18.png"/><Relationship Id="rId9" Type="http://schemas.openxmlformats.org/officeDocument/2006/relationships/image" Target="../media/image19.png"/><Relationship Id="rId10" Type="http://schemas.openxmlformats.org/officeDocument/2006/relationships/image" Target="../media/image20.png"/><Relationship Id="rId11" Type="http://schemas.openxmlformats.org/officeDocument/2006/relationships/image" Target="../media/image21.png"/><Relationship Id="rId12" Type="http://schemas.openxmlformats.org/officeDocument/2006/relationships/image" Target="../media/image22.png"/><Relationship Id="rId13" Type="http://schemas.openxmlformats.org/officeDocument/2006/relationships/image" Target="../media/image23.png"/><Relationship Id="rId14" Type="http://schemas.openxmlformats.org/officeDocument/2006/relationships/image" Target="../media/image24.png"/><Relationship Id="rId15" Type="http://schemas.openxmlformats.org/officeDocument/2006/relationships/image" Target="../media/image25.png"/><Relationship Id="rId16" Type="http://schemas.openxmlformats.org/officeDocument/2006/relationships/image" Target="../media/image26.png"/><Relationship Id="rId17"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png"/><Relationship Id="rId3" Type="http://schemas.openxmlformats.org/officeDocument/2006/relationships/image" Target="../media/image29.wmf"/><Relationship Id="rId4" Type="http://schemas.openxmlformats.org/officeDocument/2006/relationships/image" Target="../media/image30.png"/><Relationship Id="rId5"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image" Target="../media/image35.png"/><Relationship Id="rId6" Type="http://schemas.openxmlformats.org/officeDocument/2006/relationships/image" Target="../media/image36.png"/><Relationship Id="rId7" Type="http://schemas.openxmlformats.org/officeDocument/2006/relationships/image" Target="../media/image37.png"/><Relationship Id="rId8" Type="http://schemas.openxmlformats.org/officeDocument/2006/relationships/image" Target="../media/image38.png"/><Relationship Id="rId9" Type="http://schemas.openxmlformats.org/officeDocument/2006/relationships/image" Target="../media/image39.png"/><Relationship Id="rId10" Type="http://schemas.openxmlformats.org/officeDocument/2006/relationships/image" Target="../media/image40.png"/><Relationship Id="rId11" Type="http://schemas.openxmlformats.org/officeDocument/2006/relationships/image" Target="../media/image41.png"/><Relationship Id="rId12" Type="http://schemas.openxmlformats.org/officeDocument/2006/relationships/image" Target="../media/image42.png"/><Relationship Id="rId13" Type="http://schemas.openxmlformats.org/officeDocument/2006/relationships/image" Target="../media/image43.png"/><Relationship Id="rId14" Type="http://schemas.openxmlformats.org/officeDocument/2006/relationships/image" Target="../media/image44.png"/><Relationship Id="rId15" Type="http://schemas.openxmlformats.org/officeDocument/2006/relationships/image" Target="../media/image45.png"/><Relationship Id="rId16" Type="http://schemas.openxmlformats.org/officeDocument/2006/relationships/image" Target="../media/image46.png"/><Relationship Id="rId17"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47.png"/><Relationship Id="rId2" Type="http://schemas.openxmlformats.org/officeDocument/2006/relationships/image" Target="../media/image48.png"/><Relationship Id="rId3" Type="http://schemas.openxmlformats.org/officeDocument/2006/relationships/image" Target="../media/image49.png"/><Relationship Id="rId4" Type="http://schemas.openxmlformats.org/officeDocument/2006/relationships/image" Target="../media/image50.png"/><Relationship Id="rId5" Type="http://schemas.openxmlformats.org/officeDocument/2006/relationships/image" Target="../media/image51.png"/><Relationship Id="rId6" Type="http://schemas.openxmlformats.org/officeDocument/2006/relationships/image" Target="../media/image52.png"/><Relationship Id="rId7" Type="http://schemas.openxmlformats.org/officeDocument/2006/relationships/image" Target="../media/image53.png"/><Relationship Id="rId8" Type="http://schemas.openxmlformats.org/officeDocument/2006/relationships/image" Target="../media/image54.png"/><Relationship Id="rId9" Type="http://schemas.openxmlformats.org/officeDocument/2006/relationships/image" Target="../media/image55.png"/><Relationship Id="rId10" Type="http://schemas.openxmlformats.org/officeDocument/2006/relationships/image" Target="../media/image56.png"/><Relationship Id="rId11" Type="http://schemas.openxmlformats.org/officeDocument/2006/relationships/image" Target="../media/image57.png"/><Relationship Id="rId12" Type="http://schemas.openxmlformats.org/officeDocument/2006/relationships/image" Target="../media/image58.png"/><Relationship Id="rId13" Type="http://schemas.openxmlformats.org/officeDocument/2006/relationships/image" Target="../media/image59.png"/><Relationship Id="rId14" Type="http://schemas.openxmlformats.org/officeDocument/2006/relationships/image" Target="../media/image60.png"/><Relationship Id="rId15"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image" Target="../media/image64.png"/><Relationship Id="rId5" Type="http://schemas.openxmlformats.org/officeDocument/2006/relationships/image" Target="../media/image65.png"/><Relationship Id="rId6" Type="http://schemas.openxmlformats.org/officeDocument/2006/relationships/image" Target="../media/image66.png"/><Relationship Id="rId7" Type="http://schemas.openxmlformats.org/officeDocument/2006/relationships/image" Target="../media/image67.png"/><Relationship Id="rId8" Type="http://schemas.openxmlformats.org/officeDocument/2006/relationships/image" Target="../media/image68.png"/><Relationship Id="rId9" Type="http://schemas.openxmlformats.org/officeDocument/2006/relationships/image" Target="../media/image69.png"/><Relationship Id="rId10" Type="http://schemas.openxmlformats.org/officeDocument/2006/relationships/image" Target="../media/image70.png"/><Relationship Id="rId11" Type="http://schemas.openxmlformats.org/officeDocument/2006/relationships/image" Target="../media/image71.png"/><Relationship Id="rId12" Type="http://schemas.openxmlformats.org/officeDocument/2006/relationships/image" Target="../media/image72.png"/><Relationship Id="rId13" Type="http://schemas.openxmlformats.org/officeDocument/2006/relationships/image" Target="../media/image73.png"/><Relationship Id="rId14" Type="http://schemas.openxmlformats.org/officeDocument/2006/relationships/image" Target="../media/image74.png"/><Relationship Id="rId15" Type="http://schemas.openxmlformats.org/officeDocument/2006/relationships/image" Target="../media/image75.png"/><Relationship Id="rId16" Type="http://schemas.openxmlformats.org/officeDocument/2006/relationships/image" Target="../media/image76.png"/><Relationship Id="rId17" Type="http://schemas.openxmlformats.org/officeDocument/2006/relationships/image" Target="../media/image77.png"/><Relationship Id="rId18" Type="http://schemas.openxmlformats.org/officeDocument/2006/relationships/image" Target="../media/image78.png"/><Relationship Id="rId19" Type="http://schemas.openxmlformats.org/officeDocument/2006/relationships/image" Target="../media/image79.png"/><Relationship Id="rId20" Type="http://schemas.openxmlformats.org/officeDocument/2006/relationships/image" Target="../media/image80.png"/><Relationship Id="rId2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TextShape 1"/>
          <p:cNvSpPr txBox="1"/>
          <p:nvPr/>
        </p:nvSpPr>
        <p:spPr>
          <a:xfrm>
            <a:off x="3656160" y="288000"/>
            <a:ext cx="4879800" cy="1325160"/>
          </a:xfrm>
          <a:prstGeom prst="rect">
            <a:avLst/>
          </a:prstGeom>
          <a:noFill/>
          <a:ln>
            <a:noFill/>
          </a:ln>
        </p:spPr>
        <p:txBody>
          <a:bodyPr anchor="ctr"/>
          <a:p>
            <a:pPr algn="ctr">
              <a:lnSpc>
                <a:spcPct val="100000"/>
              </a:lnSpc>
            </a:pPr>
            <a:r>
              <a:rPr b="1" lang="en-US" sz="6000" spc="-1" strike="noStrike">
                <a:solidFill>
                  <a:srgbClr val="ffffff"/>
                </a:solidFill>
                <a:uFill>
                  <a:solidFill>
                    <a:srgbClr val="ffffff"/>
                  </a:solidFill>
                </a:uFill>
                <a:latin typeface="Calibri Light"/>
              </a:rPr>
              <a:t>Contents</a:t>
            </a:r>
            <a:endParaRPr b="0" lang="en-US" sz="1800" spc="-1" strike="noStrike">
              <a:solidFill>
                <a:srgbClr val="000000"/>
              </a:solidFill>
              <a:uFill>
                <a:solidFill>
                  <a:srgbClr val="ffffff"/>
                </a:solidFill>
              </a:uFill>
              <a:latin typeface="Calibri"/>
            </a:endParaRPr>
          </a:p>
        </p:txBody>
      </p:sp>
      <p:sp>
        <p:nvSpPr>
          <p:cNvPr id="118" name="TextShape 2"/>
          <p:cNvSpPr txBox="1"/>
          <p:nvPr/>
        </p:nvSpPr>
        <p:spPr>
          <a:xfrm>
            <a:off x="838080" y="1825560"/>
            <a:ext cx="10515240" cy="4350960"/>
          </a:xfrm>
          <a:prstGeom prst="rect">
            <a:avLst/>
          </a:prstGeom>
          <a:noFill/>
          <a:ln>
            <a:noFill/>
          </a:ln>
        </p:spPr>
        <p:txBody>
          <a:bodyPr/>
          <a:p>
            <a:pPr marL="228600" indent="-228240">
              <a:lnSpc>
                <a:spcPct val="90000"/>
              </a:lnSpc>
              <a:buClr>
                <a:srgbClr val="ffffff"/>
              </a:buClr>
              <a:buFont typeface="Arial"/>
              <a:buChar char="•"/>
            </a:pPr>
            <a:r>
              <a:rPr b="0" lang="en-US" sz="3200" spc="-1" strike="noStrike">
                <a:solidFill>
                  <a:srgbClr val="ffffff"/>
                </a:solidFill>
                <a:uFill>
                  <a:solidFill>
                    <a:srgbClr val="ffffff"/>
                  </a:solidFill>
                </a:uFill>
                <a:latin typeface="Calibri"/>
              </a:rPr>
              <a:t>Introduction</a:t>
            </a:r>
            <a:endParaRPr b="0" lang="en-US" sz="2800" spc="-1" strike="noStrike">
              <a:solidFill>
                <a:srgbClr val="000000"/>
              </a:solidFill>
              <a:uFill>
                <a:solidFill>
                  <a:srgbClr val="ffffff"/>
                </a:solidFill>
              </a:uFill>
              <a:latin typeface="Calibri"/>
            </a:endParaRPr>
          </a:p>
          <a:p>
            <a:pPr marL="228600" indent="-228240">
              <a:lnSpc>
                <a:spcPct val="90000"/>
              </a:lnSpc>
              <a:buClr>
                <a:srgbClr val="ffffff"/>
              </a:buClr>
              <a:buFont typeface="Arial"/>
              <a:buChar char="•"/>
            </a:pPr>
            <a:r>
              <a:rPr b="0" lang="en-US" sz="3200" spc="-1" strike="noStrike">
                <a:solidFill>
                  <a:srgbClr val="ffffff"/>
                </a:solidFill>
                <a:uFill>
                  <a:solidFill>
                    <a:srgbClr val="ffffff"/>
                  </a:solidFill>
                </a:uFill>
                <a:latin typeface="Calibri"/>
              </a:rPr>
              <a:t>Problem Statement</a:t>
            </a:r>
            <a:endParaRPr b="0" lang="en-US" sz="2800" spc="-1" strike="noStrike">
              <a:solidFill>
                <a:srgbClr val="000000"/>
              </a:solidFill>
              <a:uFill>
                <a:solidFill>
                  <a:srgbClr val="ffffff"/>
                </a:solidFill>
              </a:uFill>
              <a:latin typeface="Calibri"/>
            </a:endParaRPr>
          </a:p>
          <a:p>
            <a:pPr marL="228600" indent="-228240">
              <a:lnSpc>
                <a:spcPct val="90000"/>
              </a:lnSpc>
              <a:buClr>
                <a:srgbClr val="ffffff"/>
              </a:buClr>
              <a:buFont typeface="Arial"/>
              <a:buChar char="•"/>
            </a:pPr>
            <a:r>
              <a:rPr b="0" lang="en-US" sz="3200" spc="-1" strike="noStrike">
                <a:solidFill>
                  <a:srgbClr val="ffffff"/>
                </a:solidFill>
                <a:uFill>
                  <a:solidFill>
                    <a:srgbClr val="ffffff"/>
                  </a:solidFill>
                </a:uFill>
                <a:latin typeface="Calibri"/>
              </a:rPr>
              <a:t>Problem Solution</a:t>
            </a:r>
            <a:endParaRPr b="0" lang="en-US" sz="2800" spc="-1" strike="noStrike">
              <a:solidFill>
                <a:srgbClr val="000000"/>
              </a:solidFill>
              <a:uFill>
                <a:solidFill>
                  <a:srgbClr val="ffffff"/>
                </a:solidFill>
              </a:uFill>
              <a:latin typeface="Calibri"/>
            </a:endParaRPr>
          </a:p>
          <a:p>
            <a:pPr marL="228600" indent="-228240">
              <a:lnSpc>
                <a:spcPct val="90000"/>
              </a:lnSpc>
              <a:buClr>
                <a:srgbClr val="ffffff"/>
              </a:buClr>
              <a:buFont typeface="Arial"/>
              <a:buChar char="•"/>
            </a:pPr>
            <a:r>
              <a:rPr b="0" lang="en-US" sz="3200" spc="-1" strike="noStrike">
                <a:solidFill>
                  <a:srgbClr val="ffffff"/>
                </a:solidFill>
                <a:uFill>
                  <a:solidFill>
                    <a:srgbClr val="ffffff"/>
                  </a:solidFill>
                </a:uFill>
                <a:latin typeface="Calibri"/>
              </a:rPr>
              <a:t>Requirements( Services/Framework/Tools/Platform Used )</a:t>
            </a:r>
            <a:endParaRPr b="0" lang="en-US" sz="2800" spc="-1" strike="noStrike">
              <a:solidFill>
                <a:srgbClr val="000000"/>
              </a:solidFill>
              <a:uFill>
                <a:solidFill>
                  <a:srgbClr val="ffffff"/>
                </a:solidFill>
              </a:uFill>
              <a:latin typeface="Calibri"/>
            </a:endParaRPr>
          </a:p>
          <a:p>
            <a:pPr marL="228600" indent="-228240">
              <a:lnSpc>
                <a:spcPct val="90000"/>
              </a:lnSpc>
              <a:buClr>
                <a:srgbClr val="ffffff"/>
              </a:buClr>
              <a:buFont typeface="Arial"/>
              <a:buChar char="•"/>
            </a:pPr>
            <a:r>
              <a:rPr b="0" lang="en-US" sz="3200" spc="-1" strike="noStrike">
                <a:solidFill>
                  <a:srgbClr val="ffffff"/>
                </a:solidFill>
                <a:uFill>
                  <a:solidFill>
                    <a:srgbClr val="ffffff"/>
                  </a:solidFill>
                </a:uFill>
                <a:latin typeface="Calibri"/>
              </a:rPr>
              <a:t>Solution Architecture</a:t>
            </a:r>
            <a:endParaRPr b="0" lang="en-US" sz="2800" spc="-1" strike="noStrike">
              <a:solidFill>
                <a:srgbClr val="000000"/>
              </a:solidFill>
              <a:uFill>
                <a:solidFill>
                  <a:srgbClr val="ffffff"/>
                </a:solidFill>
              </a:uFill>
              <a:latin typeface="Calibri"/>
            </a:endParaRPr>
          </a:p>
          <a:p>
            <a:pPr marL="228600" indent="-228240">
              <a:lnSpc>
                <a:spcPct val="90000"/>
              </a:lnSpc>
              <a:buClr>
                <a:srgbClr val="ffffff"/>
              </a:buClr>
              <a:buFont typeface="Arial"/>
              <a:buChar char="•"/>
            </a:pPr>
            <a:r>
              <a:rPr b="0" lang="en-US" sz="3200" spc="-1" strike="noStrike">
                <a:solidFill>
                  <a:srgbClr val="ffffff"/>
                </a:solidFill>
                <a:uFill>
                  <a:solidFill>
                    <a:srgbClr val="ffffff"/>
                  </a:solidFill>
                </a:uFill>
                <a:latin typeface="Calibri"/>
              </a:rPr>
              <a:t>Working of Model</a:t>
            </a:r>
            <a:endParaRPr b="0" lang="en-US" sz="2800" spc="-1" strike="noStrike">
              <a:solidFill>
                <a:srgbClr val="000000"/>
              </a:solidFill>
              <a:uFill>
                <a:solidFill>
                  <a:srgbClr val="ffffff"/>
                </a:solidFill>
              </a:uFill>
              <a:latin typeface="Calibri"/>
            </a:endParaRPr>
          </a:p>
          <a:p>
            <a:pPr marL="228600" indent="-228240">
              <a:lnSpc>
                <a:spcPct val="90000"/>
              </a:lnSpc>
              <a:buClr>
                <a:srgbClr val="ffffff"/>
              </a:buClr>
              <a:buFont typeface="Arial"/>
              <a:buChar char="•"/>
            </a:pPr>
            <a:r>
              <a:rPr b="0" lang="en-US" sz="3200" spc="-1" strike="noStrike">
                <a:solidFill>
                  <a:srgbClr val="ffffff"/>
                </a:solidFill>
                <a:uFill>
                  <a:solidFill>
                    <a:srgbClr val="ffffff"/>
                  </a:solidFill>
                </a:uFill>
                <a:latin typeface="Calibri"/>
              </a:rPr>
              <a:t>Understanding Model Working/code/scripts/frameworks</a:t>
            </a:r>
            <a:endParaRPr b="0" lang="en-US" sz="2800" spc="-1" strike="noStrike">
              <a:solidFill>
                <a:srgbClr val="000000"/>
              </a:solidFill>
              <a:uFill>
                <a:solidFill>
                  <a:srgbClr val="ffffff"/>
                </a:solidFill>
              </a:uFill>
              <a:latin typeface="Calibri"/>
            </a:endParaRPr>
          </a:p>
          <a:p>
            <a:pPr marL="228600" indent="-228240">
              <a:lnSpc>
                <a:spcPct val="90000"/>
              </a:lnSpc>
              <a:buClr>
                <a:srgbClr val="ffffff"/>
              </a:buClr>
              <a:buFont typeface="Arial"/>
              <a:buChar char="•"/>
            </a:pPr>
            <a:r>
              <a:rPr b="0" lang="en-US" sz="3200" spc="-1" strike="noStrike">
                <a:solidFill>
                  <a:srgbClr val="ffffff"/>
                </a:solidFill>
                <a:uFill>
                  <a:solidFill>
                    <a:srgbClr val="ffffff"/>
                  </a:solidFill>
                </a:uFill>
                <a:latin typeface="Calibri"/>
              </a:rPr>
              <a:t>Working Business case</a:t>
            </a:r>
            <a:endParaRPr b="0" lang="en-US" sz="2800" spc="-1" strike="noStrike">
              <a:solidFill>
                <a:srgbClr val="000000"/>
              </a:solidFill>
              <a:uFill>
                <a:solidFill>
                  <a:srgbClr val="ffffff"/>
                </a:solidFill>
              </a:uFill>
              <a:latin typeface="Calibri"/>
            </a:endParaRPr>
          </a:p>
          <a:p>
            <a:pPr>
              <a:lnSpc>
                <a:spcPct val="90000"/>
              </a:lnSpc>
            </a:pPr>
            <a:endParaRPr b="0" lang="en-US" sz="2800" spc="-1" strike="noStrike">
              <a:solidFill>
                <a:srgbClr val="000000"/>
              </a:solidFill>
              <a:uFill>
                <a:solidFill>
                  <a:srgbClr val="ffffff"/>
                </a:solidFill>
              </a:uFill>
              <a:latin typeface="Calibri"/>
            </a:endParaRPr>
          </a:p>
          <a:p>
            <a:pPr>
              <a:lnSpc>
                <a:spcPct val="90000"/>
              </a:lnSpc>
            </a:pPr>
            <a:endParaRPr b="0" lang="en-US" sz="2800" spc="-1" strike="noStrike">
              <a:solidFill>
                <a:srgbClr val="000000"/>
              </a:solidFill>
              <a:uFill>
                <a:solidFill>
                  <a:srgbClr val="ffffff"/>
                </a:solidFill>
              </a:uFill>
              <a:latin typeface="Calibri"/>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CustomShape 1"/>
          <p:cNvSpPr/>
          <p:nvPr/>
        </p:nvSpPr>
        <p:spPr>
          <a:xfrm>
            <a:off x="3803040" y="114840"/>
            <a:ext cx="3503520" cy="82152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4800" spc="-1" strike="noStrike">
                <a:solidFill>
                  <a:srgbClr val="ffffff"/>
                </a:solidFill>
                <a:uFill>
                  <a:solidFill>
                    <a:srgbClr val="ffffff"/>
                  </a:solidFill>
                </a:uFill>
                <a:latin typeface="Calibri"/>
              </a:rPr>
              <a:t>Conclusion</a:t>
            </a:r>
            <a:endParaRPr b="0" lang="en-IN" sz="1800" spc="-1" strike="noStrike">
              <a:solidFill>
                <a:srgbClr val="ffffff"/>
              </a:solidFill>
              <a:uFill>
                <a:solidFill>
                  <a:srgbClr val="ffffff"/>
                </a:solidFill>
              </a:uFill>
              <a:latin typeface="Arial"/>
            </a:endParaRPr>
          </a:p>
        </p:txBody>
      </p:sp>
      <p:sp>
        <p:nvSpPr>
          <p:cNvPr id="245" name="CustomShape 2"/>
          <p:cNvSpPr/>
          <p:nvPr/>
        </p:nvSpPr>
        <p:spPr>
          <a:xfrm>
            <a:off x="174960" y="1276200"/>
            <a:ext cx="11873520" cy="5638320"/>
          </a:xfrm>
          <a:prstGeom prst="rect">
            <a:avLst/>
          </a:prstGeom>
          <a:noFill/>
          <a:ln>
            <a:noFill/>
          </a:ln>
        </p:spPr>
        <p:style>
          <a:lnRef idx="0"/>
          <a:fillRef idx="0"/>
          <a:effectRef idx="0"/>
          <a:fontRef idx="minor"/>
        </p:style>
        <p:txBody>
          <a:bodyPr lIns="90000" rIns="90000" tIns="45000" bIns="45000"/>
          <a:p>
            <a:pPr>
              <a:lnSpc>
                <a:spcPct val="100000"/>
              </a:lnSpc>
            </a:pPr>
            <a:r>
              <a:rPr b="0" lang="en-IN" sz="2400" spc="-1" strike="noStrike">
                <a:solidFill>
                  <a:srgbClr val="ffffff"/>
                </a:solidFill>
                <a:uFill>
                  <a:solidFill>
                    <a:srgbClr val="ffffff"/>
                  </a:solidFill>
                </a:uFill>
                <a:latin typeface="Calibri"/>
              </a:rPr>
              <a:t>                                                         </a:t>
            </a:r>
            <a:r>
              <a:rPr b="0" lang="en-IN" sz="2400" spc="-1" strike="noStrike">
                <a:solidFill>
                  <a:srgbClr val="ffffff"/>
                </a:solidFill>
                <a:uFill>
                  <a:solidFill>
                    <a:srgbClr val="ffffff"/>
                  </a:solidFill>
                </a:uFill>
                <a:latin typeface="Calibri"/>
              </a:rPr>
              <a:t>Scope of Automation</a:t>
            </a:r>
            <a:endParaRPr b="0" lang="en-IN" sz="1800" spc="-1" strike="noStrike">
              <a:solidFill>
                <a:srgbClr val="ffffff"/>
              </a:solidFill>
              <a:uFill>
                <a:solidFill>
                  <a:srgbClr val="ffffff"/>
                </a:solidFill>
              </a:uFill>
              <a:latin typeface="Arial"/>
            </a:endParaRPr>
          </a:p>
          <a:p>
            <a:pPr>
              <a:lnSpc>
                <a:spcPct val="100000"/>
              </a:lnSpc>
            </a:pPr>
            <a:r>
              <a:rPr b="0" lang="en-IN" sz="2000" spc="-1" strike="noStrike">
                <a:solidFill>
                  <a:srgbClr val="ffffff"/>
                </a:solidFill>
                <a:uFill>
                  <a:solidFill>
                    <a:srgbClr val="ffffff"/>
                  </a:solidFill>
                </a:uFill>
                <a:latin typeface="Calibri"/>
              </a:rPr>
              <a:t>Automation is the requirement of this generation to do the things smartly. This type of automation can be used efficiently and can be improved timely. Due to modularity of solution this automation technique can not be obsolete in future. The use of cloud can save cost as well as manpower for maintenance.</a:t>
            </a:r>
            <a:endParaRPr b="0" lang="en-IN" sz="1800" spc="-1" strike="noStrike">
              <a:solidFill>
                <a:srgbClr val="ffffff"/>
              </a:solidFill>
              <a:uFill>
                <a:solidFill>
                  <a:srgbClr val="ffffff"/>
                </a:solidFill>
              </a:uFill>
              <a:latin typeface="Arial"/>
            </a:endParaRPr>
          </a:p>
          <a:p>
            <a:pPr>
              <a:lnSpc>
                <a:spcPct val="100000"/>
              </a:lnSpc>
            </a:pPr>
            <a:r>
              <a:rPr b="0" lang="en-IN" sz="2000" spc="-1" strike="noStrike">
                <a:solidFill>
                  <a:srgbClr val="ffffff"/>
                </a:solidFill>
                <a:uFill>
                  <a:solidFill>
                    <a:srgbClr val="ffffff"/>
                  </a:solidFill>
                </a:uFill>
                <a:latin typeface="Calibri"/>
              </a:rPr>
              <a:t>                                                                        </a:t>
            </a:r>
            <a:r>
              <a:rPr b="0" lang="en-IN" sz="2400" spc="-1" strike="noStrike">
                <a:solidFill>
                  <a:srgbClr val="ffffff"/>
                </a:solidFill>
                <a:uFill>
                  <a:solidFill>
                    <a:srgbClr val="ffffff"/>
                  </a:solidFill>
                </a:uFill>
                <a:latin typeface="Calibri"/>
              </a:rPr>
              <a:t>Achieved cost saving</a:t>
            </a:r>
            <a:endParaRPr b="0" lang="en-IN" sz="1800" spc="-1" strike="noStrike">
              <a:solidFill>
                <a:srgbClr val="ffffff"/>
              </a:solidFill>
              <a:uFill>
                <a:solidFill>
                  <a:srgbClr val="ffffff"/>
                </a:solidFill>
              </a:uFill>
              <a:latin typeface="Arial"/>
            </a:endParaRPr>
          </a:p>
          <a:p>
            <a:pPr>
              <a:lnSpc>
                <a:spcPct val="100000"/>
              </a:lnSpc>
            </a:pPr>
            <a:r>
              <a:rPr b="0" lang="en-IN" sz="2000" spc="-1" strike="noStrike">
                <a:solidFill>
                  <a:srgbClr val="ffffff"/>
                </a:solidFill>
                <a:uFill>
                  <a:solidFill>
                    <a:srgbClr val="ffffff"/>
                  </a:solidFill>
                </a:uFill>
                <a:latin typeface="Calibri"/>
              </a:rPr>
              <a:t>Usually if a dedicated hardware is maintained for processing the data require a lot of initial and maintenance cost. Cloud services like AWS offer shared based required hardware using network according to the load of the client. Such cloud services impose cost based on the processing and use of resources. This reduces the initial setup cost and also save the maintenance cost of the client. Cloud services also offer well trained machine learning frameworks which save time as well as cost. Hence, use of such cloud services can reduce the cost a lot.</a:t>
            </a:r>
            <a:endParaRPr b="0" lang="en-IN" sz="1800" spc="-1" strike="noStrike">
              <a:solidFill>
                <a:srgbClr val="ffffff"/>
              </a:solidFill>
              <a:uFill>
                <a:solidFill>
                  <a:srgbClr val="ffffff"/>
                </a:solidFill>
              </a:uFill>
              <a:latin typeface="Arial"/>
            </a:endParaRPr>
          </a:p>
          <a:p>
            <a:pPr>
              <a:lnSpc>
                <a:spcPct val="100000"/>
              </a:lnSpc>
            </a:pPr>
            <a:r>
              <a:rPr b="0" lang="en-IN" sz="2400" spc="-1" strike="noStrike">
                <a:solidFill>
                  <a:srgbClr val="ffffff"/>
                </a:solidFill>
                <a:uFill>
                  <a:solidFill>
                    <a:srgbClr val="ffffff"/>
                  </a:solidFill>
                </a:uFill>
                <a:latin typeface="Calibri"/>
              </a:rPr>
              <a:t>                                                                     </a:t>
            </a:r>
            <a:r>
              <a:rPr b="0" lang="en-IN" sz="2400" spc="-1" strike="noStrike">
                <a:solidFill>
                  <a:srgbClr val="ffffff"/>
                </a:solidFill>
                <a:uFill>
                  <a:solidFill>
                    <a:srgbClr val="ffffff"/>
                  </a:solidFill>
                </a:uFill>
                <a:latin typeface="Calibri"/>
              </a:rPr>
              <a:t>Conclusion</a:t>
            </a:r>
            <a:endParaRPr b="0" lang="en-IN" sz="1800" spc="-1" strike="noStrike">
              <a:solidFill>
                <a:srgbClr val="ffffff"/>
              </a:solidFill>
              <a:uFill>
                <a:solidFill>
                  <a:srgbClr val="ffffff"/>
                </a:solidFill>
              </a:uFill>
              <a:latin typeface="Arial"/>
            </a:endParaRPr>
          </a:p>
          <a:p>
            <a:pPr>
              <a:lnSpc>
                <a:spcPct val="100000"/>
              </a:lnSpc>
            </a:pPr>
            <a:r>
              <a:rPr b="0" lang="en-IN" sz="2400" spc="-1" strike="noStrike">
                <a:solidFill>
                  <a:srgbClr val="ffffff"/>
                </a:solidFill>
                <a:uFill>
                  <a:solidFill>
                    <a:srgbClr val="ffffff"/>
                  </a:solidFill>
                </a:uFill>
                <a:latin typeface="Calibri"/>
              </a:rPr>
              <a:t>Using the available resources on cloud like AWS and different frameworks we can develop  a smart automation which can respond more smartly than the existing automation tools.</a:t>
            </a:r>
            <a:endParaRPr b="0" lang="en-IN" sz="1800" spc="-1" strike="noStrike">
              <a:solidFill>
                <a:srgbClr val="ffffff"/>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TextShape 1"/>
          <p:cNvSpPr txBox="1"/>
          <p:nvPr/>
        </p:nvSpPr>
        <p:spPr>
          <a:xfrm>
            <a:off x="155520" y="262080"/>
            <a:ext cx="11435040" cy="1325160"/>
          </a:xfrm>
          <a:prstGeom prst="rect">
            <a:avLst/>
          </a:prstGeom>
          <a:noFill/>
          <a:ln>
            <a:noFill/>
          </a:ln>
        </p:spPr>
        <p:txBody>
          <a:bodyPr anchor="ctr"/>
          <a:p>
            <a:pPr>
              <a:lnSpc>
                <a:spcPct val="90000"/>
              </a:lnSpc>
            </a:pPr>
            <a:r>
              <a:rPr b="0" lang="en-US" sz="4000" spc="-1" strike="noStrike">
                <a:solidFill>
                  <a:srgbClr val="ffffff"/>
                </a:solidFill>
                <a:uFill>
                  <a:solidFill>
                    <a:srgbClr val="ffffff"/>
                  </a:solidFill>
                </a:uFill>
                <a:latin typeface="Calibri Light"/>
              </a:rPr>
              <a:t>Introduction/ Understanding the Problem statement</a:t>
            </a:r>
            <a:endParaRPr b="0" lang="en-US" sz="1800" spc="-1" strike="noStrike">
              <a:solidFill>
                <a:srgbClr val="000000"/>
              </a:solidFill>
              <a:uFill>
                <a:solidFill>
                  <a:srgbClr val="ffffff"/>
                </a:solidFill>
              </a:uFill>
              <a:latin typeface="Calibri"/>
            </a:endParaRPr>
          </a:p>
        </p:txBody>
      </p:sp>
      <p:sp>
        <p:nvSpPr>
          <p:cNvPr id="120" name="CustomShape 2"/>
          <p:cNvSpPr/>
          <p:nvPr/>
        </p:nvSpPr>
        <p:spPr>
          <a:xfrm>
            <a:off x="378360" y="1339560"/>
            <a:ext cx="11657880" cy="5098680"/>
          </a:xfrm>
          <a:prstGeom prst="rect">
            <a:avLst/>
          </a:prstGeom>
          <a:noFill/>
          <a:ln>
            <a:noFill/>
          </a:ln>
        </p:spPr>
        <p:style>
          <a:lnRef idx="0"/>
          <a:fillRef idx="0"/>
          <a:effectRef idx="0"/>
          <a:fontRef idx="minor"/>
        </p:style>
        <p:txBody>
          <a:bodyPr anchor="ctr"/>
          <a:p>
            <a:pPr>
              <a:lnSpc>
                <a:spcPct val="90000"/>
              </a:lnSpc>
            </a:pPr>
            <a:r>
              <a:rPr b="0" lang="en-IN" sz="2800" spc="-1" strike="noStrike">
                <a:solidFill>
                  <a:srgbClr val="ffffff"/>
                </a:solidFill>
                <a:uFill>
                  <a:solidFill>
                    <a:srgbClr val="ffffff"/>
                  </a:solidFill>
                </a:uFill>
                <a:latin typeface="Calibri Light"/>
              </a:rPr>
              <a:t>We need to automate the email responding system intelligently, whenever a user send an email, then system should identify the language in which the mail is sent and afterward convert it to the English language if required.</a:t>
            </a:r>
            <a:endParaRPr b="0" lang="en-IN" sz="4400" spc="-1" strike="noStrike">
              <a:solidFill>
                <a:srgbClr val="ffffff"/>
              </a:solidFill>
              <a:uFill>
                <a:solidFill>
                  <a:srgbClr val="ffffff"/>
                </a:solidFill>
              </a:uFill>
              <a:latin typeface="Arial"/>
            </a:endParaRPr>
          </a:p>
          <a:p>
            <a:pPr>
              <a:lnSpc>
                <a:spcPct val="90000"/>
              </a:lnSpc>
            </a:pPr>
            <a:endParaRPr b="0" lang="en-IN" sz="4400" spc="-1" strike="noStrike">
              <a:solidFill>
                <a:srgbClr val="ffffff"/>
              </a:solidFill>
              <a:uFill>
                <a:solidFill>
                  <a:srgbClr val="ffffff"/>
                </a:solidFill>
              </a:uFill>
              <a:latin typeface="Arial"/>
            </a:endParaRPr>
          </a:p>
          <a:p>
            <a:pPr>
              <a:lnSpc>
                <a:spcPct val="90000"/>
              </a:lnSpc>
            </a:pPr>
            <a:r>
              <a:rPr b="0" lang="en-IN" sz="2800" spc="-1" strike="noStrike">
                <a:solidFill>
                  <a:srgbClr val="ffffff"/>
                </a:solidFill>
                <a:uFill>
                  <a:solidFill>
                    <a:srgbClr val="ffffff"/>
                  </a:solidFill>
                </a:uFill>
                <a:latin typeface="Calibri Light"/>
              </a:rPr>
              <a:t>Assign a token (issue or service request) whether the mail is about service/issue related. Then generate a mail of required solution of service/issue encountered and convert the language to the original language in which mail was received if solution is available in KB.</a:t>
            </a:r>
            <a:endParaRPr b="0" lang="en-IN" sz="4400" spc="-1" strike="noStrike">
              <a:solidFill>
                <a:srgbClr val="ffffff"/>
              </a:solidFill>
              <a:uFill>
                <a:solidFill>
                  <a:srgbClr val="ffffff"/>
                </a:solidFill>
              </a:uFill>
              <a:latin typeface="Arial"/>
            </a:endParaRPr>
          </a:p>
          <a:p>
            <a:pPr>
              <a:lnSpc>
                <a:spcPct val="90000"/>
              </a:lnSpc>
            </a:pPr>
            <a:endParaRPr b="0" lang="en-IN" sz="4400" spc="-1" strike="noStrike">
              <a:solidFill>
                <a:srgbClr val="ffffff"/>
              </a:solidFill>
              <a:uFill>
                <a:solidFill>
                  <a:srgbClr val="ffffff"/>
                </a:solidFill>
              </a:uFill>
              <a:latin typeface="Arial"/>
            </a:endParaRPr>
          </a:p>
          <a:p>
            <a:pPr>
              <a:lnSpc>
                <a:spcPct val="90000"/>
              </a:lnSpc>
            </a:pPr>
            <a:r>
              <a:rPr b="0" lang="en-IN" sz="2800" spc="-1" strike="noStrike">
                <a:solidFill>
                  <a:srgbClr val="ffffff"/>
                </a:solidFill>
                <a:uFill>
                  <a:solidFill>
                    <a:srgbClr val="ffffff"/>
                  </a:solidFill>
                </a:uFill>
                <a:latin typeface="Calibri Light"/>
              </a:rPr>
              <a:t>If solution is not available in the KB, then assigns to concerned resolving group. A mail is sent to costumer consisting name of resolving group and estimate time to resolve the problem in language in which mail was received.</a:t>
            </a:r>
            <a:endParaRPr b="0" lang="en-IN" sz="4400" spc="-1" strike="noStrike">
              <a:solidFill>
                <a:srgbClr val="ffffff"/>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1" name="Picture 4" descr=""/>
          <p:cNvPicPr/>
          <p:nvPr/>
        </p:nvPicPr>
        <p:blipFill>
          <a:blip r:embed="rId1"/>
          <a:srcRect l="0" t="0" r="19668" b="0"/>
          <a:stretch/>
        </p:blipFill>
        <p:spPr>
          <a:xfrm>
            <a:off x="231840" y="193320"/>
            <a:ext cx="11487600" cy="6464880"/>
          </a:xfrm>
          <a:prstGeom prst="rect">
            <a:avLst/>
          </a:prstGeom>
          <a:ln>
            <a:noFill/>
          </a:ln>
          <a:effectLst>
            <a:softEdge rad="112500"/>
          </a:effectLst>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3567240" y="-20160"/>
            <a:ext cx="7635600" cy="806400"/>
          </a:xfrm>
          <a:prstGeom prst="rect">
            <a:avLst/>
          </a:prstGeom>
          <a:noFill/>
          <a:ln>
            <a:noFill/>
          </a:ln>
        </p:spPr>
        <p:style>
          <a:lnRef idx="0"/>
          <a:fillRef idx="0"/>
          <a:effectRef idx="0"/>
          <a:fontRef idx="minor"/>
        </p:style>
        <p:txBody>
          <a:bodyPr lIns="90000" rIns="90000" tIns="45000" bIns="45000"/>
          <a:p>
            <a:pPr>
              <a:lnSpc>
                <a:spcPct val="90000"/>
              </a:lnSpc>
            </a:pPr>
            <a:r>
              <a:rPr b="0" lang="en-IN" sz="4400" spc="-1" strike="noStrike">
                <a:solidFill>
                  <a:srgbClr val="ffffff"/>
                </a:solidFill>
                <a:uFill>
                  <a:solidFill>
                    <a:srgbClr val="ffffff"/>
                  </a:solidFill>
                </a:uFill>
                <a:latin typeface="Calibri Light"/>
              </a:rPr>
              <a:t>Problem Architecture</a:t>
            </a:r>
            <a:endParaRPr b="0" lang="en-IN" sz="1800" spc="-1" strike="noStrike">
              <a:solidFill>
                <a:srgbClr val="ffffff"/>
              </a:solidFill>
              <a:uFill>
                <a:solidFill>
                  <a:srgbClr val="ffffff"/>
                </a:solidFill>
              </a:uFill>
              <a:latin typeface="Arial"/>
            </a:endParaRPr>
          </a:p>
        </p:txBody>
      </p:sp>
      <p:pic>
        <p:nvPicPr>
          <p:cNvPr id="123" name="Picture 2" descr=""/>
          <p:cNvPicPr/>
          <p:nvPr/>
        </p:nvPicPr>
        <p:blipFill>
          <a:blip r:embed="rId1"/>
          <a:stretch/>
        </p:blipFill>
        <p:spPr>
          <a:xfrm>
            <a:off x="1279800" y="714600"/>
            <a:ext cx="731160" cy="731160"/>
          </a:xfrm>
          <a:prstGeom prst="rect">
            <a:avLst/>
          </a:prstGeom>
          <a:ln>
            <a:noFill/>
          </a:ln>
        </p:spPr>
      </p:pic>
      <p:pic>
        <p:nvPicPr>
          <p:cNvPr id="124" name="Picture 3" descr=""/>
          <p:cNvPicPr/>
          <p:nvPr/>
        </p:nvPicPr>
        <p:blipFill>
          <a:blip r:embed="rId2"/>
          <a:stretch/>
        </p:blipFill>
        <p:spPr>
          <a:xfrm rot="5400000">
            <a:off x="1397880" y="1768680"/>
            <a:ext cx="731160" cy="731160"/>
          </a:xfrm>
          <a:prstGeom prst="rect">
            <a:avLst/>
          </a:prstGeom>
          <a:ln>
            <a:noFill/>
          </a:ln>
        </p:spPr>
      </p:pic>
      <p:pic>
        <p:nvPicPr>
          <p:cNvPr id="125" name="Picture 10" descr=""/>
          <p:cNvPicPr/>
          <p:nvPr/>
        </p:nvPicPr>
        <p:blipFill>
          <a:blip r:embed="rId3"/>
          <a:stretch/>
        </p:blipFill>
        <p:spPr>
          <a:xfrm>
            <a:off x="3303000" y="2521440"/>
            <a:ext cx="731160" cy="731160"/>
          </a:xfrm>
          <a:prstGeom prst="rect">
            <a:avLst/>
          </a:prstGeom>
          <a:ln>
            <a:noFill/>
          </a:ln>
        </p:spPr>
      </p:pic>
      <p:sp>
        <p:nvSpPr>
          <p:cNvPr id="126" name="CustomShape 2"/>
          <p:cNvSpPr/>
          <p:nvPr/>
        </p:nvSpPr>
        <p:spPr>
          <a:xfrm>
            <a:off x="2646720" y="3403800"/>
            <a:ext cx="2210760" cy="305280"/>
          </a:xfrm>
          <a:prstGeom prst="rect">
            <a:avLst/>
          </a:prstGeom>
          <a:noFill/>
          <a:ln>
            <a:noFill/>
          </a:ln>
        </p:spPr>
        <p:style>
          <a:lnRef idx="0"/>
          <a:fillRef idx="0"/>
          <a:effectRef idx="0"/>
          <a:fontRef idx="minor"/>
        </p:style>
        <p:txBody>
          <a:bodyPr lIns="0" rIns="0" tIns="0" bIns="0"/>
          <a:p>
            <a:pPr algn="ctr">
              <a:lnSpc>
                <a:spcPct val="100000"/>
              </a:lnSpc>
            </a:pPr>
            <a:r>
              <a:rPr b="0" lang="en-IN" sz="2000" spc="-1" strike="noStrike">
                <a:solidFill>
                  <a:srgbClr val="ffffff"/>
                </a:solidFill>
                <a:uFill>
                  <a:solidFill>
                    <a:srgbClr val="ffffff"/>
                  </a:solidFill>
                </a:uFill>
                <a:latin typeface="Helvetica Neue"/>
              </a:rPr>
              <a:t>Detect Problem</a:t>
            </a:r>
            <a:endParaRPr b="0" lang="en-IN" sz="1800" spc="-1" strike="noStrike">
              <a:solidFill>
                <a:srgbClr val="ffffff"/>
              </a:solidFill>
              <a:uFill>
                <a:solidFill>
                  <a:srgbClr val="ffffff"/>
                </a:solidFill>
              </a:uFill>
              <a:latin typeface="Arial"/>
            </a:endParaRPr>
          </a:p>
        </p:txBody>
      </p:sp>
      <p:pic>
        <p:nvPicPr>
          <p:cNvPr id="127" name="Picture 12" descr=""/>
          <p:cNvPicPr/>
          <p:nvPr/>
        </p:nvPicPr>
        <p:blipFill>
          <a:blip r:embed="rId4"/>
          <a:stretch/>
        </p:blipFill>
        <p:spPr>
          <a:xfrm>
            <a:off x="5204880" y="2325240"/>
            <a:ext cx="1103400" cy="1103400"/>
          </a:xfrm>
          <a:prstGeom prst="rect">
            <a:avLst/>
          </a:prstGeom>
          <a:ln>
            <a:noFill/>
          </a:ln>
        </p:spPr>
      </p:pic>
      <p:sp>
        <p:nvSpPr>
          <p:cNvPr id="128" name="CustomShape 3"/>
          <p:cNvSpPr/>
          <p:nvPr/>
        </p:nvSpPr>
        <p:spPr>
          <a:xfrm>
            <a:off x="4782600" y="3473280"/>
            <a:ext cx="2210760" cy="610200"/>
          </a:xfrm>
          <a:prstGeom prst="rect">
            <a:avLst/>
          </a:prstGeom>
          <a:noFill/>
          <a:ln>
            <a:noFill/>
          </a:ln>
        </p:spPr>
        <p:style>
          <a:lnRef idx="0"/>
          <a:fillRef idx="0"/>
          <a:effectRef idx="0"/>
          <a:fontRef idx="minor"/>
        </p:style>
        <p:txBody>
          <a:bodyPr lIns="0" rIns="0" tIns="0" bIns="0"/>
          <a:p>
            <a:pPr algn="ctr">
              <a:lnSpc>
                <a:spcPct val="100000"/>
              </a:lnSpc>
            </a:pPr>
            <a:r>
              <a:rPr b="0" lang="en-IN" sz="2000" spc="-1" strike="noStrike">
                <a:solidFill>
                  <a:srgbClr val="ffffff"/>
                </a:solidFill>
                <a:uFill>
                  <a:solidFill>
                    <a:srgbClr val="ffffff"/>
                  </a:solidFill>
                </a:uFill>
                <a:latin typeface="Helvetica Neue"/>
              </a:rPr>
              <a:t>Check KB for solution</a:t>
            </a:r>
            <a:endParaRPr b="0" lang="en-IN" sz="1800" spc="-1" strike="noStrike">
              <a:solidFill>
                <a:srgbClr val="ffffff"/>
              </a:solidFill>
              <a:uFill>
                <a:solidFill>
                  <a:srgbClr val="ffffff"/>
                </a:solidFill>
              </a:uFill>
              <a:latin typeface="Arial"/>
            </a:endParaRPr>
          </a:p>
        </p:txBody>
      </p:sp>
      <p:pic>
        <p:nvPicPr>
          <p:cNvPr id="129" name="Picture 17" descr=""/>
          <p:cNvPicPr/>
          <p:nvPr/>
        </p:nvPicPr>
        <p:blipFill>
          <a:blip r:embed="rId5"/>
          <a:stretch/>
        </p:blipFill>
        <p:spPr>
          <a:xfrm>
            <a:off x="4218120" y="2500200"/>
            <a:ext cx="731160" cy="731160"/>
          </a:xfrm>
          <a:prstGeom prst="rect">
            <a:avLst/>
          </a:prstGeom>
          <a:ln>
            <a:noFill/>
          </a:ln>
        </p:spPr>
      </p:pic>
      <p:pic>
        <p:nvPicPr>
          <p:cNvPr id="130" name="Picture 18" descr=""/>
          <p:cNvPicPr/>
          <p:nvPr/>
        </p:nvPicPr>
        <p:blipFill>
          <a:blip r:embed="rId6"/>
          <a:stretch/>
        </p:blipFill>
        <p:spPr>
          <a:xfrm>
            <a:off x="6388200" y="2521440"/>
            <a:ext cx="731160" cy="731160"/>
          </a:xfrm>
          <a:prstGeom prst="rect">
            <a:avLst/>
          </a:prstGeom>
          <a:ln>
            <a:noFill/>
          </a:ln>
        </p:spPr>
      </p:pic>
      <p:sp>
        <p:nvSpPr>
          <p:cNvPr id="131" name="CustomShape 4"/>
          <p:cNvSpPr/>
          <p:nvPr/>
        </p:nvSpPr>
        <p:spPr>
          <a:xfrm>
            <a:off x="7171560" y="3232440"/>
            <a:ext cx="108648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en-IN" sz="1800" spc="-1" strike="noStrike">
                <a:solidFill>
                  <a:srgbClr val="ffffff"/>
                </a:solidFill>
                <a:uFill>
                  <a:solidFill>
                    <a:srgbClr val="ffffff"/>
                  </a:solidFill>
                </a:uFill>
                <a:latin typeface="Helvetica Neue"/>
              </a:rPr>
              <a:t>solution</a:t>
            </a:r>
            <a:endParaRPr b="0" lang="en-IN" sz="1800" spc="-1" strike="noStrike">
              <a:solidFill>
                <a:srgbClr val="ffffff"/>
              </a:solidFill>
              <a:uFill>
                <a:solidFill>
                  <a:srgbClr val="ffffff"/>
                </a:solidFill>
              </a:uFill>
              <a:latin typeface="Arial"/>
            </a:endParaRPr>
          </a:p>
        </p:txBody>
      </p:sp>
      <p:sp>
        <p:nvSpPr>
          <p:cNvPr id="132" name="CustomShape 5"/>
          <p:cNvSpPr/>
          <p:nvPr/>
        </p:nvSpPr>
        <p:spPr>
          <a:xfrm>
            <a:off x="1325160" y="1364040"/>
            <a:ext cx="70092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en-IN" sz="1800" spc="-1" strike="noStrike">
                <a:solidFill>
                  <a:srgbClr val="ffffff"/>
                </a:solidFill>
                <a:uFill>
                  <a:solidFill>
                    <a:srgbClr val="ffffff"/>
                  </a:solidFill>
                </a:uFill>
                <a:latin typeface="Helvetica Neue"/>
              </a:rPr>
              <a:t>User</a:t>
            </a:r>
            <a:endParaRPr b="0" lang="en-IN" sz="1800" spc="-1" strike="noStrike">
              <a:solidFill>
                <a:srgbClr val="ffffff"/>
              </a:solidFill>
              <a:uFill>
                <a:solidFill>
                  <a:srgbClr val="ffffff"/>
                </a:solidFill>
              </a:uFill>
              <a:latin typeface="Arial"/>
            </a:endParaRPr>
          </a:p>
        </p:txBody>
      </p:sp>
      <p:pic>
        <p:nvPicPr>
          <p:cNvPr id="133" name="Picture 26" descr=""/>
          <p:cNvPicPr/>
          <p:nvPr/>
        </p:nvPicPr>
        <p:blipFill>
          <a:blip r:embed="rId7"/>
          <a:stretch/>
        </p:blipFill>
        <p:spPr>
          <a:xfrm rot="5400000">
            <a:off x="9331560" y="4113000"/>
            <a:ext cx="731160" cy="731160"/>
          </a:xfrm>
          <a:prstGeom prst="rect">
            <a:avLst/>
          </a:prstGeom>
          <a:ln>
            <a:noFill/>
          </a:ln>
        </p:spPr>
      </p:pic>
      <p:pic>
        <p:nvPicPr>
          <p:cNvPr id="134" name="Picture 29" descr=""/>
          <p:cNvPicPr/>
          <p:nvPr/>
        </p:nvPicPr>
        <p:blipFill>
          <a:blip r:embed="rId8"/>
          <a:stretch/>
        </p:blipFill>
        <p:spPr>
          <a:xfrm>
            <a:off x="9331200" y="2436120"/>
            <a:ext cx="731160" cy="731160"/>
          </a:xfrm>
          <a:prstGeom prst="rect">
            <a:avLst/>
          </a:prstGeom>
          <a:ln>
            <a:noFill/>
          </a:ln>
        </p:spPr>
      </p:pic>
      <p:sp>
        <p:nvSpPr>
          <p:cNvPr id="135" name="CustomShape 6"/>
          <p:cNvSpPr/>
          <p:nvPr/>
        </p:nvSpPr>
        <p:spPr>
          <a:xfrm>
            <a:off x="8543520" y="3373200"/>
            <a:ext cx="2210760" cy="822600"/>
          </a:xfrm>
          <a:prstGeom prst="rect">
            <a:avLst/>
          </a:prstGeom>
          <a:noFill/>
          <a:ln>
            <a:noFill/>
          </a:ln>
        </p:spPr>
        <p:style>
          <a:lnRef idx="0"/>
          <a:fillRef idx="0"/>
          <a:effectRef idx="0"/>
          <a:fontRef idx="minor"/>
        </p:style>
        <p:txBody>
          <a:bodyPr lIns="0" rIns="0" tIns="0" bIns="0"/>
          <a:p>
            <a:pPr algn="ctr">
              <a:lnSpc>
                <a:spcPct val="100000"/>
              </a:lnSpc>
            </a:pPr>
            <a:r>
              <a:rPr b="0" lang="en-IN" sz="1800" spc="-1" strike="noStrike">
                <a:solidFill>
                  <a:srgbClr val="ffffff"/>
                </a:solidFill>
                <a:uFill>
                  <a:solidFill>
                    <a:srgbClr val="ffffff"/>
                  </a:solidFill>
                </a:uFill>
                <a:latin typeface="Helvetica Neue"/>
              </a:rPr>
              <a:t>Language Detection and Conversion</a:t>
            </a:r>
            <a:endParaRPr b="0" lang="en-IN" sz="1800" spc="-1" strike="noStrike">
              <a:solidFill>
                <a:srgbClr val="ffffff"/>
              </a:solidFill>
              <a:uFill>
                <a:solidFill>
                  <a:srgbClr val="ffffff"/>
                </a:solidFill>
              </a:uFill>
              <a:latin typeface="Arial"/>
            </a:endParaRPr>
          </a:p>
        </p:txBody>
      </p:sp>
      <p:pic>
        <p:nvPicPr>
          <p:cNvPr id="136" name="Picture 33" descr=""/>
          <p:cNvPicPr/>
          <p:nvPr/>
        </p:nvPicPr>
        <p:blipFill>
          <a:blip r:embed="rId9"/>
          <a:stretch/>
        </p:blipFill>
        <p:spPr>
          <a:xfrm rot="5400000">
            <a:off x="5480640" y="4286880"/>
            <a:ext cx="731160" cy="731160"/>
          </a:xfrm>
          <a:prstGeom prst="rect">
            <a:avLst/>
          </a:prstGeom>
          <a:ln>
            <a:noFill/>
          </a:ln>
        </p:spPr>
      </p:pic>
      <p:pic>
        <p:nvPicPr>
          <p:cNvPr id="137" name="Picture 35" descr=""/>
          <p:cNvPicPr/>
          <p:nvPr/>
        </p:nvPicPr>
        <p:blipFill>
          <a:blip r:embed="rId10"/>
          <a:stretch/>
        </p:blipFill>
        <p:spPr>
          <a:xfrm>
            <a:off x="7365240" y="2581560"/>
            <a:ext cx="731160" cy="731160"/>
          </a:xfrm>
          <a:prstGeom prst="rect">
            <a:avLst/>
          </a:prstGeom>
          <a:ln>
            <a:noFill/>
          </a:ln>
        </p:spPr>
      </p:pic>
      <p:pic>
        <p:nvPicPr>
          <p:cNvPr id="138" name="Picture 37" descr=""/>
          <p:cNvPicPr/>
          <p:nvPr/>
        </p:nvPicPr>
        <p:blipFill>
          <a:blip r:embed="rId11"/>
          <a:stretch/>
        </p:blipFill>
        <p:spPr>
          <a:xfrm>
            <a:off x="8342280" y="2543760"/>
            <a:ext cx="731160" cy="806400"/>
          </a:xfrm>
          <a:prstGeom prst="rect">
            <a:avLst/>
          </a:prstGeom>
          <a:ln>
            <a:noFill/>
          </a:ln>
        </p:spPr>
      </p:pic>
      <p:pic>
        <p:nvPicPr>
          <p:cNvPr id="139" name="Picture 38" descr=""/>
          <p:cNvPicPr/>
          <p:nvPr/>
        </p:nvPicPr>
        <p:blipFill>
          <a:blip r:embed="rId12"/>
          <a:stretch/>
        </p:blipFill>
        <p:spPr>
          <a:xfrm>
            <a:off x="9282960" y="5011920"/>
            <a:ext cx="731160" cy="731160"/>
          </a:xfrm>
          <a:prstGeom prst="rect">
            <a:avLst/>
          </a:prstGeom>
          <a:ln>
            <a:noFill/>
          </a:ln>
        </p:spPr>
      </p:pic>
      <p:sp>
        <p:nvSpPr>
          <p:cNvPr id="140" name="CustomShape 7"/>
          <p:cNvSpPr/>
          <p:nvPr/>
        </p:nvSpPr>
        <p:spPr>
          <a:xfrm>
            <a:off x="9311040" y="5774400"/>
            <a:ext cx="70092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en-IN" sz="1800" spc="-1" strike="noStrike">
                <a:solidFill>
                  <a:srgbClr val="ffffff"/>
                </a:solidFill>
                <a:uFill>
                  <a:solidFill>
                    <a:srgbClr val="ffffff"/>
                  </a:solidFill>
                </a:uFill>
                <a:latin typeface="Helvetica Neue"/>
              </a:rPr>
              <a:t>User</a:t>
            </a:r>
            <a:endParaRPr b="0" lang="en-IN" sz="1800" spc="-1" strike="noStrike">
              <a:solidFill>
                <a:srgbClr val="ffffff"/>
              </a:solidFill>
              <a:uFill>
                <a:solidFill>
                  <a:srgbClr val="ffffff"/>
                </a:solidFill>
              </a:uFill>
              <a:latin typeface="Arial"/>
            </a:endParaRPr>
          </a:p>
        </p:txBody>
      </p:sp>
      <p:pic>
        <p:nvPicPr>
          <p:cNvPr id="141" name="Picture 40" descr=""/>
          <p:cNvPicPr/>
          <p:nvPr/>
        </p:nvPicPr>
        <p:blipFill>
          <a:blip r:embed="rId13"/>
          <a:stretch/>
        </p:blipFill>
        <p:spPr>
          <a:xfrm>
            <a:off x="5457600" y="5093280"/>
            <a:ext cx="835560" cy="835560"/>
          </a:xfrm>
          <a:prstGeom prst="rect">
            <a:avLst/>
          </a:prstGeom>
          <a:ln>
            <a:noFill/>
          </a:ln>
        </p:spPr>
      </p:pic>
      <p:sp>
        <p:nvSpPr>
          <p:cNvPr id="142" name="CustomShape 8"/>
          <p:cNvSpPr/>
          <p:nvPr/>
        </p:nvSpPr>
        <p:spPr>
          <a:xfrm>
            <a:off x="4352040" y="5949720"/>
            <a:ext cx="3096000" cy="243720"/>
          </a:xfrm>
          <a:prstGeom prst="rect">
            <a:avLst/>
          </a:prstGeom>
          <a:noFill/>
          <a:ln>
            <a:noFill/>
          </a:ln>
        </p:spPr>
        <p:style>
          <a:lnRef idx="0"/>
          <a:fillRef idx="0"/>
          <a:effectRef idx="0"/>
          <a:fontRef idx="minor"/>
        </p:style>
        <p:txBody>
          <a:bodyPr lIns="0" rIns="0" tIns="0" bIns="0"/>
          <a:p>
            <a:pPr algn="ctr">
              <a:lnSpc>
                <a:spcPct val="100000"/>
              </a:lnSpc>
            </a:pPr>
            <a:r>
              <a:rPr b="0" lang="en-IN" sz="1600" spc="-1" strike="noStrike">
                <a:solidFill>
                  <a:srgbClr val="ffffff"/>
                </a:solidFill>
                <a:uFill>
                  <a:solidFill>
                    <a:srgbClr val="ffffff"/>
                  </a:solidFill>
                </a:uFill>
                <a:latin typeface="Helvetica Neue"/>
              </a:rPr>
              <a:t>Resolving group </a:t>
            </a:r>
            <a:endParaRPr b="0" lang="en-IN" sz="1800" spc="-1" strike="noStrike">
              <a:solidFill>
                <a:srgbClr val="ffffff"/>
              </a:solidFill>
              <a:uFill>
                <a:solidFill>
                  <a:srgbClr val="ffffff"/>
                </a:solidFill>
              </a:uFill>
              <a:latin typeface="Arial"/>
            </a:endParaRPr>
          </a:p>
        </p:txBody>
      </p:sp>
      <p:pic>
        <p:nvPicPr>
          <p:cNvPr id="143" name="Picture 42" descr=""/>
          <p:cNvPicPr/>
          <p:nvPr/>
        </p:nvPicPr>
        <p:blipFill>
          <a:blip r:embed="rId14"/>
          <a:stretch/>
        </p:blipFill>
        <p:spPr>
          <a:xfrm>
            <a:off x="7398360" y="5159160"/>
            <a:ext cx="731160" cy="731160"/>
          </a:xfrm>
          <a:prstGeom prst="rect">
            <a:avLst/>
          </a:prstGeom>
          <a:ln>
            <a:noFill/>
          </a:ln>
        </p:spPr>
      </p:pic>
      <p:sp>
        <p:nvSpPr>
          <p:cNvPr id="144" name="CustomShape 9"/>
          <p:cNvSpPr/>
          <p:nvPr/>
        </p:nvSpPr>
        <p:spPr>
          <a:xfrm>
            <a:off x="6415200" y="2401200"/>
            <a:ext cx="61092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en-IN" sz="1800" spc="-1" strike="noStrike">
                <a:solidFill>
                  <a:srgbClr val="ffffff"/>
                </a:solidFill>
                <a:uFill>
                  <a:solidFill>
                    <a:srgbClr val="ffffff"/>
                  </a:solidFill>
                </a:uFill>
                <a:latin typeface="Helvetica Neue"/>
              </a:rPr>
              <a:t>YES</a:t>
            </a:r>
            <a:endParaRPr b="0" lang="en-IN" sz="1800" spc="-1" strike="noStrike">
              <a:solidFill>
                <a:srgbClr val="ffffff"/>
              </a:solidFill>
              <a:uFill>
                <a:solidFill>
                  <a:srgbClr val="ffffff"/>
                </a:solidFill>
              </a:uFill>
              <a:latin typeface="Arial"/>
            </a:endParaRPr>
          </a:p>
        </p:txBody>
      </p:sp>
      <p:sp>
        <p:nvSpPr>
          <p:cNvPr id="145" name="CustomShape 10"/>
          <p:cNvSpPr/>
          <p:nvPr/>
        </p:nvSpPr>
        <p:spPr>
          <a:xfrm>
            <a:off x="5923080" y="4474800"/>
            <a:ext cx="53064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en-IN" sz="1800" spc="-1" strike="noStrike">
                <a:solidFill>
                  <a:srgbClr val="ffffff"/>
                </a:solidFill>
                <a:uFill>
                  <a:solidFill>
                    <a:srgbClr val="ffffff"/>
                  </a:solidFill>
                </a:uFill>
                <a:latin typeface="Helvetica Neue"/>
              </a:rPr>
              <a:t>NO</a:t>
            </a:r>
            <a:endParaRPr b="0" lang="en-IN" sz="1800" spc="-1" strike="noStrike">
              <a:solidFill>
                <a:srgbClr val="ffffff"/>
              </a:solidFill>
              <a:uFill>
                <a:solidFill>
                  <a:srgbClr val="ffffff"/>
                </a:solidFill>
              </a:uFill>
              <a:latin typeface="Arial"/>
            </a:endParaRPr>
          </a:p>
        </p:txBody>
      </p:sp>
      <p:pic>
        <p:nvPicPr>
          <p:cNvPr id="146" name="Picture 45" descr=""/>
          <p:cNvPicPr/>
          <p:nvPr/>
        </p:nvPicPr>
        <p:blipFill>
          <a:blip r:embed="rId15"/>
          <a:stretch/>
        </p:blipFill>
        <p:spPr>
          <a:xfrm>
            <a:off x="1436400" y="2595960"/>
            <a:ext cx="731160" cy="731160"/>
          </a:xfrm>
          <a:prstGeom prst="rect">
            <a:avLst/>
          </a:prstGeom>
          <a:ln>
            <a:noFill/>
          </a:ln>
        </p:spPr>
      </p:pic>
      <p:sp>
        <p:nvSpPr>
          <p:cNvPr id="147" name="CustomShape 11"/>
          <p:cNvSpPr/>
          <p:nvPr/>
        </p:nvSpPr>
        <p:spPr>
          <a:xfrm>
            <a:off x="533520" y="3390840"/>
            <a:ext cx="2210760" cy="822600"/>
          </a:xfrm>
          <a:prstGeom prst="rect">
            <a:avLst/>
          </a:prstGeom>
          <a:noFill/>
          <a:ln>
            <a:noFill/>
          </a:ln>
        </p:spPr>
        <p:style>
          <a:lnRef idx="0"/>
          <a:fillRef idx="0"/>
          <a:effectRef idx="0"/>
          <a:fontRef idx="minor"/>
        </p:style>
        <p:txBody>
          <a:bodyPr lIns="0" rIns="0" tIns="0" bIns="0"/>
          <a:p>
            <a:pPr algn="ctr">
              <a:lnSpc>
                <a:spcPct val="100000"/>
              </a:lnSpc>
            </a:pPr>
            <a:r>
              <a:rPr b="0" lang="en-IN" sz="1800" spc="-1" strike="noStrike">
                <a:solidFill>
                  <a:srgbClr val="ffffff"/>
                </a:solidFill>
                <a:uFill>
                  <a:solidFill>
                    <a:srgbClr val="ffffff"/>
                  </a:solidFill>
                </a:uFill>
                <a:latin typeface="Helvetica Neue"/>
              </a:rPr>
              <a:t>Language Detection and Conversion</a:t>
            </a:r>
            <a:endParaRPr b="0" lang="en-IN" sz="1800" spc="-1" strike="noStrike">
              <a:solidFill>
                <a:srgbClr val="ffffff"/>
              </a:solidFill>
              <a:uFill>
                <a:solidFill>
                  <a:srgbClr val="ffffff"/>
                </a:solidFill>
              </a:uFill>
              <a:latin typeface="Arial"/>
            </a:endParaRPr>
          </a:p>
        </p:txBody>
      </p:sp>
      <p:pic>
        <p:nvPicPr>
          <p:cNvPr id="148" name="Picture 47" descr=""/>
          <p:cNvPicPr/>
          <p:nvPr/>
        </p:nvPicPr>
        <p:blipFill>
          <a:blip r:embed="rId16"/>
          <a:stretch/>
        </p:blipFill>
        <p:spPr>
          <a:xfrm>
            <a:off x="2378880" y="2623320"/>
            <a:ext cx="731160" cy="80640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CustomShape 1"/>
          <p:cNvSpPr/>
          <p:nvPr/>
        </p:nvSpPr>
        <p:spPr>
          <a:xfrm>
            <a:off x="155520" y="1587600"/>
            <a:ext cx="11435040" cy="4831200"/>
          </a:xfrm>
          <a:prstGeom prst="rect">
            <a:avLst/>
          </a:prstGeom>
          <a:noFill/>
          <a:ln>
            <a:noFill/>
          </a:ln>
        </p:spPr>
        <p:style>
          <a:lnRef idx="0"/>
          <a:fillRef idx="0"/>
          <a:effectRef idx="0"/>
          <a:fontRef idx="minor"/>
        </p:style>
        <p:txBody>
          <a:bodyPr anchor="ctr"/>
          <a:p>
            <a:pPr marL="343080" indent="-342720">
              <a:lnSpc>
                <a:spcPct val="100000"/>
              </a:lnSpc>
              <a:buClr>
                <a:srgbClr val="ffffff"/>
              </a:buClr>
              <a:buFont typeface="Arial"/>
              <a:buChar char="•"/>
            </a:pPr>
            <a:r>
              <a:rPr b="0" lang="en-IN" sz="2400" spc="-1" strike="noStrike">
                <a:solidFill>
                  <a:srgbClr val="ffffff"/>
                </a:solidFill>
                <a:uFill>
                  <a:solidFill>
                    <a:srgbClr val="ffffff"/>
                  </a:solidFill>
                </a:uFill>
                <a:latin typeface="Calibri Light"/>
              </a:rPr>
              <a:t>After receiving mail event from service management tool we will detect the language of the email using AWS comprehend. Then, the mail is translated(using translator tool) in English if required.</a:t>
            </a:r>
            <a:endParaRPr b="0" lang="en-IN" sz="4000" spc="-1" strike="noStrike">
              <a:solidFill>
                <a:srgbClr val="ffffff"/>
              </a:solidFill>
              <a:uFill>
                <a:solidFill>
                  <a:srgbClr val="ffffff"/>
                </a:solidFill>
              </a:uFill>
              <a:latin typeface="Arial"/>
            </a:endParaRPr>
          </a:p>
          <a:p>
            <a:pPr marL="343080" indent="-342720">
              <a:lnSpc>
                <a:spcPct val="100000"/>
              </a:lnSpc>
              <a:buClr>
                <a:srgbClr val="ffffff"/>
              </a:buClr>
              <a:buFont typeface="Arial"/>
              <a:buChar char="•"/>
            </a:pPr>
            <a:r>
              <a:rPr b="0" lang="en-IN" sz="2400" spc="-1" strike="noStrike">
                <a:solidFill>
                  <a:srgbClr val="ffffff"/>
                </a:solidFill>
                <a:uFill>
                  <a:solidFill>
                    <a:srgbClr val="ffffff"/>
                  </a:solidFill>
                </a:uFill>
                <a:latin typeface="Calibri Light"/>
              </a:rPr>
              <a:t> </a:t>
            </a:r>
            <a:r>
              <a:rPr b="0" lang="en-IN" sz="2400" spc="-1" strike="noStrike">
                <a:solidFill>
                  <a:srgbClr val="ffffff"/>
                </a:solidFill>
                <a:uFill>
                  <a:solidFill>
                    <a:srgbClr val="ffffff"/>
                  </a:solidFill>
                </a:uFill>
                <a:latin typeface="Calibri Light"/>
              </a:rPr>
              <a:t>Then, token is assigned using the content of mail using Classifier by locating Key Phrases and Topic modeling.</a:t>
            </a:r>
            <a:endParaRPr b="0" lang="en-IN" sz="4000" spc="-1" strike="noStrike">
              <a:solidFill>
                <a:srgbClr val="ffffff"/>
              </a:solidFill>
              <a:uFill>
                <a:solidFill>
                  <a:srgbClr val="ffffff"/>
                </a:solidFill>
              </a:uFill>
              <a:latin typeface="Arial"/>
            </a:endParaRPr>
          </a:p>
          <a:p>
            <a:pPr marL="343080" indent="-342720">
              <a:lnSpc>
                <a:spcPct val="100000"/>
              </a:lnSpc>
              <a:buClr>
                <a:srgbClr val="ffffff"/>
              </a:buClr>
              <a:buFont typeface="Arial"/>
              <a:buChar char="•"/>
            </a:pPr>
            <a:r>
              <a:rPr b="0" lang="en-IN" sz="2400" spc="-1" strike="noStrike">
                <a:solidFill>
                  <a:srgbClr val="ffffff"/>
                </a:solidFill>
                <a:uFill>
                  <a:solidFill>
                    <a:srgbClr val="ffffff"/>
                  </a:solidFill>
                </a:uFill>
                <a:latin typeface="Calibri Light"/>
              </a:rPr>
              <a:t>Categorizing the issue/service using trained model of different categories.</a:t>
            </a:r>
            <a:endParaRPr b="0" lang="en-IN" sz="4000" spc="-1" strike="noStrike">
              <a:solidFill>
                <a:srgbClr val="ffffff"/>
              </a:solidFill>
              <a:uFill>
                <a:solidFill>
                  <a:srgbClr val="ffffff"/>
                </a:solidFill>
              </a:uFill>
              <a:latin typeface="Arial"/>
            </a:endParaRPr>
          </a:p>
          <a:p>
            <a:pPr marL="343080" indent="-342720">
              <a:lnSpc>
                <a:spcPct val="100000"/>
              </a:lnSpc>
              <a:buClr>
                <a:srgbClr val="ffffff"/>
              </a:buClr>
              <a:buFont typeface="Arial"/>
              <a:buChar char="•"/>
            </a:pPr>
            <a:r>
              <a:rPr b="0" lang="en-IN" sz="2400" spc="-1" strike="noStrike">
                <a:solidFill>
                  <a:srgbClr val="ffffff"/>
                </a:solidFill>
                <a:uFill>
                  <a:solidFill>
                    <a:srgbClr val="ffffff"/>
                  </a:solidFill>
                </a:uFill>
                <a:latin typeface="Calibri Light"/>
              </a:rPr>
              <a:t>Solving the issue/service using trained model of our KB.  If solution not found, then assign the problem to appropriate resolving group according to category defined by our model.</a:t>
            </a:r>
            <a:endParaRPr b="0" lang="en-IN" sz="4000" spc="-1" strike="noStrike">
              <a:solidFill>
                <a:srgbClr val="ffffff"/>
              </a:solidFill>
              <a:uFill>
                <a:solidFill>
                  <a:srgbClr val="ffffff"/>
                </a:solidFill>
              </a:uFill>
              <a:latin typeface="Arial"/>
            </a:endParaRPr>
          </a:p>
          <a:p>
            <a:pPr marL="343080" indent="-342720">
              <a:lnSpc>
                <a:spcPct val="100000"/>
              </a:lnSpc>
              <a:buClr>
                <a:srgbClr val="ffffff"/>
              </a:buClr>
              <a:buFont typeface="Arial"/>
              <a:buChar char="•"/>
            </a:pPr>
            <a:r>
              <a:rPr b="0" lang="en-IN" sz="2400" spc="-1" strike="noStrike">
                <a:solidFill>
                  <a:srgbClr val="ffffff"/>
                </a:solidFill>
                <a:uFill>
                  <a:solidFill>
                    <a:srgbClr val="ffffff"/>
                  </a:solidFill>
                </a:uFill>
                <a:latin typeface="Calibri Light"/>
              </a:rPr>
              <a:t>Preparing the mail content according to solution/resolving group details.Translating the generated mail content in user language and sending the mail to user.</a:t>
            </a:r>
            <a:endParaRPr b="0" lang="en-IN" sz="4000" spc="-1" strike="noStrike">
              <a:solidFill>
                <a:srgbClr val="ffffff"/>
              </a:solidFill>
              <a:uFill>
                <a:solidFill>
                  <a:srgbClr val="ffffff"/>
                </a:solidFill>
              </a:uFill>
              <a:latin typeface="Arial"/>
            </a:endParaRPr>
          </a:p>
          <a:p>
            <a:pPr marL="343080" indent="-342720">
              <a:lnSpc>
                <a:spcPct val="100000"/>
              </a:lnSpc>
              <a:buClr>
                <a:srgbClr val="ffffff"/>
              </a:buClr>
              <a:buFont typeface="Arial"/>
              <a:buChar char="•"/>
            </a:pPr>
            <a:r>
              <a:rPr b="0" lang="en-IN" sz="2400" spc="-1" strike="noStrike">
                <a:solidFill>
                  <a:srgbClr val="ffffff"/>
                </a:solidFill>
                <a:uFill>
                  <a:solidFill>
                    <a:srgbClr val="ffffff"/>
                  </a:solidFill>
                </a:uFill>
                <a:latin typeface="Calibri Light"/>
              </a:rPr>
              <a:t>And when resolving  group have the solution to the query asked by the user, send the mail back to mail received address with the appropriate tag and it also train the classifier on the new problem and save the solution to KB . </a:t>
            </a:r>
            <a:endParaRPr b="0" lang="en-IN" sz="4000" spc="-1" strike="noStrike">
              <a:solidFill>
                <a:srgbClr val="ffffff"/>
              </a:solidFill>
              <a:uFill>
                <a:solidFill>
                  <a:srgbClr val="ffffff"/>
                </a:solidFill>
              </a:uFill>
              <a:latin typeface="Arial"/>
            </a:endParaRPr>
          </a:p>
        </p:txBody>
      </p:sp>
      <p:sp>
        <p:nvSpPr>
          <p:cNvPr id="150" name="TextShape 2"/>
          <p:cNvSpPr txBox="1"/>
          <p:nvPr/>
        </p:nvSpPr>
        <p:spPr>
          <a:xfrm>
            <a:off x="2576880" y="159120"/>
            <a:ext cx="7378200" cy="1325160"/>
          </a:xfrm>
          <a:prstGeom prst="rect">
            <a:avLst/>
          </a:prstGeom>
          <a:noFill/>
          <a:ln>
            <a:noFill/>
          </a:ln>
        </p:spPr>
        <p:txBody>
          <a:bodyPr anchor="ctr"/>
          <a:p>
            <a:pPr>
              <a:lnSpc>
                <a:spcPct val="90000"/>
              </a:lnSpc>
            </a:pPr>
            <a:r>
              <a:rPr b="0" lang="en-US" sz="4000" spc="-1" strike="noStrike">
                <a:solidFill>
                  <a:srgbClr val="ffffff"/>
                </a:solidFill>
                <a:uFill>
                  <a:solidFill>
                    <a:srgbClr val="ffffff"/>
                  </a:solidFill>
                </a:uFill>
                <a:latin typeface="Calibri Light"/>
              </a:rPr>
              <a:t>Introduction/ Solution statement</a:t>
            </a:r>
            <a:endParaRPr b="0" lang="en-US" sz="1800" spc="-1" strike="noStrike">
              <a:solidFill>
                <a:srgbClr val="000000"/>
              </a:solidFill>
              <a:uFill>
                <a:solidFill>
                  <a:srgbClr val="ffffff"/>
                </a:solidFill>
              </a:uFill>
              <a:latin typeface="Calibri"/>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CustomShape 1"/>
          <p:cNvSpPr/>
          <p:nvPr/>
        </p:nvSpPr>
        <p:spPr>
          <a:xfrm>
            <a:off x="756360" y="166320"/>
            <a:ext cx="10461960" cy="69984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4000" spc="-1" strike="noStrike">
                <a:solidFill>
                  <a:srgbClr val="ffffff"/>
                </a:solidFill>
                <a:uFill>
                  <a:solidFill>
                    <a:srgbClr val="ffffff"/>
                  </a:solidFill>
                </a:uFill>
                <a:latin typeface="Calibri"/>
              </a:rPr>
              <a:t>Services/Framework/Tools/Platform Used</a:t>
            </a:r>
            <a:endParaRPr b="0" lang="en-IN" sz="1800" spc="-1" strike="noStrike">
              <a:solidFill>
                <a:srgbClr val="ffffff"/>
              </a:solidFill>
              <a:uFill>
                <a:solidFill>
                  <a:srgbClr val="ffffff"/>
                </a:solidFill>
              </a:uFill>
              <a:latin typeface="Arial"/>
            </a:endParaRPr>
          </a:p>
        </p:txBody>
      </p:sp>
      <p:sp>
        <p:nvSpPr>
          <p:cNvPr id="152" name="CustomShape 2"/>
          <p:cNvSpPr/>
          <p:nvPr/>
        </p:nvSpPr>
        <p:spPr>
          <a:xfrm>
            <a:off x="655200" y="1537200"/>
            <a:ext cx="10082880" cy="4356720"/>
          </a:xfrm>
          <a:prstGeom prst="rect">
            <a:avLst/>
          </a:prstGeom>
          <a:noFill/>
          <a:ln>
            <a:noFill/>
          </a:ln>
        </p:spPr>
        <p:style>
          <a:lnRef idx="0"/>
          <a:fillRef idx="0"/>
          <a:effectRef idx="0"/>
          <a:fontRef idx="minor"/>
        </p:style>
        <p:txBody>
          <a:bodyPr wrap="none" lIns="90000" rIns="90000" tIns="45000" bIns="45000"/>
          <a:p>
            <a:pPr marL="571680" indent="-571320">
              <a:lnSpc>
                <a:spcPct val="100000"/>
              </a:lnSpc>
              <a:buClr>
                <a:srgbClr val="ffffff"/>
              </a:buClr>
              <a:buFont typeface="Arial"/>
              <a:buChar char="•"/>
            </a:pPr>
            <a:r>
              <a:rPr b="0" lang="en-IN" sz="4000" spc="-1" strike="noStrike">
                <a:solidFill>
                  <a:srgbClr val="ffffff"/>
                </a:solidFill>
                <a:uFill>
                  <a:solidFill>
                    <a:srgbClr val="ffffff"/>
                  </a:solidFill>
                </a:uFill>
                <a:latin typeface="Calibri"/>
              </a:rPr>
              <a:t>AWS Comprehend</a:t>
            </a:r>
            <a:endParaRPr b="0" lang="en-IN" sz="1800" spc="-1" strike="noStrike">
              <a:solidFill>
                <a:srgbClr val="ffffff"/>
              </a:solidFill>
              <a:uFill>
                <a:solidFill>
                  <a:srgbClr val="ffffff"/>
                </a:solidFill>
              </a:uFill>
              <a:latin typeface="Arial"/>
            </a:endParaRPr>
          </a:p>
          <a:p>
            <a:pPr marL="571680" indent="-571320">
              <a:lnSpc>
                <a:spcPct val="100000"/>
              </a:lnSpc>
              <a:buClr>
                <a:srgbClr val="ffffff"/>
              </a:buClr>
              <a:buFont typeface="Arial"/>
              <a:buChar char="•"/>
            </a:pPr>
            <a:r>
              <a:rPr b="0" lang="en-IN" sz="4000" spc="-1" strike="noStrike">
                <a:solidFill>
                  <a:srgbClr val="ffffff"/>
                </a:solidFill>
                <a:uFill>
                  <a:solidFill>
                    <a:srgbClr val="ffffff"/>
                  </a:solidFill>
                </a:uFill>
                <a:latin typeface="Calibri"/>
              </a:rPr>
              <a:t>AWS translate</a:t>
            </a:r>
            <a:endParaRPr b="0" lang="en-IN" sz="1800" spc="-1" strike="noStrike">
              <a:solidFill>
                <a:srgbClr val="ffffff"/>
              </a:solidFill>
              <a:uFill>
                <a:solidFill>
                  <a:srgbClr val="ffffff"/>
                </a:solidFill>
              </a:uFill>
              <a:latin typeface="Arial"/>
            </a:endParaRPr>
          </a:p>
          <a:p>
            <a:pPr marL="571680" indent="-571320">
              <a:lnSpc>
                <a:spcPct val="100000"/>
              </a:lnSpc>
              <a:buClr>
                <a:srgbClr val="ffffff"/>
              </a:buClr>
              <a:buFont typeface="Arial"/>
              <a:buChar char="•"/>
            </a:pPr>
            <a:r>
              <a:rPr b="0" lang="en-IN" sz="4000" spc="-1" strike="noStrike">
                <a:solidFill>
                  <a:srgbClr val="ffffff"/>
                </a:solidFill>
                <a:uFill>
                  <a:solidFill>
                    <a:srgbClr val="ffffff"/>
                  </a:solidFill>
                </a:uFill>
                <a:latin typeface="Calibri"/>
              </a:rPr>
              <a:t>Email Server</a:t>
            </a:r>
            <a:endParaRPr b="0" lang="en-IN" sz="1800" spc="-1" strike="noStrike">
              <a:solidFill>
                <a:srgbClr val="ffffff"/>
              </a:solidFill>
              <a:uFill>
                <a:solidFill>
                  <a:srgbClr val="ffffff"/>
                </a:solidFill>
              </a:uFill>
              <a:latin typeface="Arial"/>
            </a:endParaRPr>
          </a:p>
          <a:p>
            <a:pPr marL="571680" indent="-571320">
              <a:lnSpc>
                <a:spcPct val="100000"/>
              </a:lnSpc>
              <a:buClr>
                <a:srgbClr val="ffffff"/>
              </a:buClr>
              <a:buFont typeface="Arial"/>
              <a:buChar char="•"/>
            </a:pPr>
            <a:r>
              <a:rPr b="0" lang="en-IN" sz="4000" spc="-1" strike="noStrike">
                <a:solidFill>
                  <a:srgbClr val="ffffff"/>
                </a:solidFill>
                <a:uFill>
                  <a:solidFill>
                    <a:srgbClr val="ffffff"/>
                  </a:solidFill>
                </a:uFill>
                <a:latin typeface="Calibri"/>
              </a:rPr>
              <a:t>AWS DynamoDB</a:t>
            </a:r>
            <a:endParaRPr b="0" lang="en-IN" sz="1800" spc="-1" strike="noStrike">
              <a:solidFill>
                <a:srgbClr val="ffffff"/>
              </a:solidFill>
              <a:uFill>
                <a:solidFill>
                  <a:srgbClr val="ffffff"/>
                </a:solidFill>
              </a:uFill>
              <a:latin typeface="Arial"/>
            </a:endParaRPr>
          </a:p>
          <a:p>
            <a:pPr marL="571680" indent="-571320">
              <a:lnSpc>
                <a:spcPct val="100000"/>
              </a:lnSpc>
              <a:buClr>
                <a:srgbClr val="ffffff"/>
              </a:buClr>
              <a:buFont typeface="Arial"/>
              <a:buChar char="•"/>
            </a:pPr>
            <a:r>
              <a:rPr b="0" lang="en-IN" sz="4000" spc="-1" strike="noStrike">
                <a:solidFill>
                  <a:srgbClr val="ffffff"/>
                </a:solidFill>
                <a:uFill>
                  <a:solidFill>
                    <a:srgbClr val="ffffff"/>
                  </a:solidFill>
                </a:uFill>
                <a:latin typeface="Calibri"/>
              </a:rPr>
              <a:t>AWS Lambda</a:t>
            </a:r>
            <a:endParaRPr b="0" lang="en-IN" sz="1800" spc="-1" strike="noStrike">
              <a:solidFill>
                <a:srgbClr val="ffffff"/>
              </a:solidFill>
              <a:uFill>
                <a:solidFill>
                  <a:srgbClr val="ffffff"/>
                </a:solidFill>
              </a:uFill>
              <a:latin typeface="Arial"/>
            </a:endParaRPr>
          </a:p>
          <a:p>
            <a:pPr marL="571680" indent="-571320">
              <a:lnSpc>
                <a:spcPct val="100000"/>
              </a:lnSpc>
              <a:buClr>
                <a:srgbClr val="ffffff"/>
              </a:buClr>
              <a:buFont typeface="Arial"/>
              <a:buChar char="•"/>
            </a:pPr>
            <a:r>
              <a:rPr b="0" lang="en-IN" sz="4000" spc="-1" strike="noStrike">
                <a:solidFill>
                  <a:srgbClr val="ffffff"/>
                </a:solidFill>
                <a:uFill>
                  <a:solidFill>
                    <a:srgbClr val="ffffff"/>
                  </a:solidFill>
                </a:uFill>
                <a:latin typeface="Calibri"/>
              </a:rPr>
              <a:t>AWS S3 Bucket</a:t>
            </a:r>
            <a:endParaRPr b="0" lang="en-IN" sz="1800" spc="-1" strike="noStrike">
              <a:solidFill>
                <a:srgbClr val="ffffff"/>
              </a:solidFill>
              <a:uFill>
                <a:solidFill>
                  <a:srgbClr val="ffffff"/>
                </a:solidFill>
              </a:uFill>
              <a:latin typeface="Arial"/>
            </a:endParaRPr>
          </a:p>
          <a:p>
            <a:pPr marL="571680" indent="-571320">
              <a:lnSpc>
                <a:spcPct val="100000"/>
              </a:lnSpc>
              <a:buClr>
                <a:srgbClr val="ffffff"/>
              </a:buClr>
              <a:buFont typeface="Arial"/>
              <a:buChar char="•"/>
            </a:pPr>
            <a:r>
              <a:rPr b="0" lang="en-IN" sz="4000" spc="-1" strike="noStrike">
                <a:solidFill>
                  <a:srgbClr val="ffffff"/>
                </a:solidFill>
                <a:uFill>
                  <a:solidFill>
                    <a:srgbClr val="ffffff"/>
                  </a:solidFill>
                </a:uFill>
                <a:latin typeface="Calibri"/>
              </a:rPr>
              <a:t>Classification Model(algorithm: SVM)</a:t>
            </a:r>
            <a:endParaRPr b="0" lang="en-IN" sz="1800" spc="-1" strike="noStrike">
              <a:solidFill>
                <a:srgbClr val="ffffff"/>
              </a:solidFill>
              <a:uFill>
                <a:solidFill>
                  <a:srgbClr val="ffffff"/>
                </a:solidFill>
              </a:uFill>
              <a:latin typeface="Arial"/>
            </a:endParaRPr>
          </a:p>
        </p:txBody>
      </p:sp>
      <p:pic>
        <p:nvPicPr>
          <p:cNvPr id="153" name="Picture 3" descr=""/>
          <p:cNvPicPr/>
          <p:nvPr/>
        </p:nvPicPr>
        <p:blipFill>
          <a:blip r:embed="rId1"/>
          <a:stretch/>
        </p:blipFill>
        <p:spPr>
          <a:xfrm>
            <a:off x="8594280" y="4568760"/>
            <a:ext cx="731160" cy="731160"/>
          </a:xfrm>
          <a:prstGeom prst="rect">
            <a:avLst/>
          </a:prstGeom>
          <a:ln>
            <a:noFill/>
          </a:ln>
        </p:spPr>
      </p:pic>
      <p:pic>
        <p:nvPicPr>
          <p:cNvPr id="154" name="Picture 4" descr=""/>
          <p:cNvPicPr/>
          <p:nvPr/>
        </p:nvPicPr>
        <p:blipFill>
          <a:blip r:embed="rId2"/>
          <a:stretch/>
        </p:blipFill>
        <p:spPr>
          <a:xfrm>
            <a:off x="6922080" y="3519000"/>
            <a:ext cx="731160" cy="731160"/>
          </a:xfrm>
          <a:prstGeom prst="rect">
            <a:avLst/>
          </a:prstGeom>
          <a:ln>
            <a:noFill/>
          </a:ln>
        </p:spPr>
      </p:pic>
      <p:pic>
        <p:nvPicPr>
          <p:cNvPr id="155" name="Picture 7" descr=""/>
          <p:cNvPicPr/>
          <p:nvPr/>
        </p:nvPicPr>
        <p:blipFill>
          <a:blip r:embed="rId3"/>
          <a:stretch/>
        </p:blipFill>
        <p:spPr>
          <a:xfrm>
            <a:off x="8880480" y="2815200"/>
            <a:ext cx="1022400" cy="1226880"/>
          </a:xfrm>
          <a:prstGeom prst="rect">
            <a:avLst/>
          </a:prstGeom>
          <a:ln>
            <a:noFill/>
          </a:ln>
        </p:spPr>
      </p:pic>
      <p:pic>
        <p:nvPicPr>
          <p:cNvPr id="156" name="Picture 8" descr=""/>
          <p:cNvPicPr/>
          <p:nvPr/>
        </p:nvPicPr>
        <p:blipFill>
          <a:blip r:embed="rId4"/>
          <a:stretch/>
        </p:blipFill>
        <p:spPr>
          <a:xfrm>
            <a:off x="6776640" y="1577520"/>
            <a:ext cx="731160" cy="73116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3567240" y="-20160"/>
            <a:ext cx="7635600" cy="806400"/>
          </a:xfrm>
          <a:prstGeom prst="rect">
            <a:avLst/>
          </a:prstGeom>
          <a:noFill/>
          <a:ln>
            <a:noFill/>
          </a:ln>
        </p:spPr>
        <p:style>
          <a:lnRef idx="0"/>
          <a:fillRef idx="0"/>
          <a:effectRef idx="0"/>
          <a:fontRef idx="minor"/>
        </p:style>
        <p:txBody>
          <a:bodyPr lIns="90000" rIns="90000" tIns="45000" bIns="45000"/>
          <a:p>
            <a:pPr>
              <a:lnSpc>
                <a:spcPct val="90000"/>
              </a:lnSpc>
            </a:pPr>
            <a:r>
              <a:rPr b="0" lang="en-IN" sz="4400" spc="-1" strike="noStrike">
                <a:solidFill>
                  <a:srgbClr val="ffffff"/>
                </a:solidFill>
                <a:uFill>
                  <a:solidFill>
                    <a:srgbClr val="ffffff"/>
                  </a:solidFill>
                </a:uFill>
                <a:latin typeface="Calibri Light"/>
              </a:rPr>
              <a:t>Architecture-(Classification)</a:t>
            </a:r>
            <a:endParaRPr b="0" lang="en-IN" sz="1800" spc="-1" strike="noStrike">
              <a:solidFill>
                <a:srgbClr val="ffffff"/>
              </a:solidFill>
              <a:uFill>
                <a:solidFill>
                  <a:srgbClr val="ffffff"/>
                </a:solidFill>
              </a:uFill>
              <a:latin typeface="Arial"/>
            </a:endParaRPr>
          </a:p>
        </p:txBody>
      </p:sp>
      <p:pic>
        <p:nvPicPr>
          <p:cNvPr id="158" name="Picture 2" descr=""/>
          <p:cNvPicPr/>
          <p:nvPr/>
        </p:nvPicPr>
        <p:blipFill>
          <a:blip r:embed="rId1"/>
          <a:stretch/>
        </p:blipFill>
        <p:spPr>
          <a:xfrm>
            <a:off x="633600" y="2504520"/>
            <a:ext cx="731160" cy="731160"/>
          </a:xfrm>
          <a:prstGeom prst="rect">
            <a:avLst/>
          </a:prstGeom>
          <a:ln>
            <a:noFill/>
          </a:ln>
        </p:spPr>
      </p:pic>
      <p:pic>
        <p:nvPicPr>
          <p:cNvPr id="159" name="Picture 3" descr=""/>
          <p:cNvPicPr/>
          <p:nvPr/>
        </p:nvPicPr>
        <p:blipFill>
          <a:blip r:embed="rId2"/>
          <a:stretch/>
        </p:blipFill>
        <p:spPr>
          <a:xfrm>
            <a:off x="3217320" y="2530440"/>
            <a:ext cx="731160" cy="731160"/>
          </a:xfrm>
          <a:prstGeom prst="rect">
            <a:avLst/>
          </a:prstGeom>
          <a:ln>
            <a:noFill/>
          </a:ln>
        </p:spPr>
      </p:pic>
      <p:pic>
        <p:nvPicPr>
          <p:cNvPr id="160" name="Picture 4" descr=""/>
          <p:cNvPicPr/>
          <p:nvPr/>
        </p:nvPicPr>
        <p:blipFill>
          <a:blip r:embed="rId3"/>
          <a:stretch/>
        </p:blipFill>
        <p:spPr>
          <a:xfrm>
            <a:off x="2331720" y="2486880"/>
            <a:ext cx="817920" cy="817920"/>
          </a:xfrm>
          <a:prstGeom prst="rect">
            <a:avLst/>
          </a:prstGeom>
          <a:ln>
            <a:noFill/>
          </a:ln>
        </p:spPr>
      </p:pic>
      <p:pic>
        <p:nvPicPr>
          <p:cNvPr id="161" name="Picture 10" descr=""/>
          <p:cNvPicPr/>
          <p:nvPr/>
        </p:nvPicPr>
        <p:blipFill>
          <a:blip r:embed="rId4"/>
          <a:stretch/>
        </p:blipFill>
        <p:spPr>
          <a:xfrm>
            <a:off x="4013640" y="2573640"/>
            <a:ext cx="731160" cy="731160"/>
          </a:xfrm>
          <a:prstGeom prst="rect">
            <a:avLst/>
          </a:prstGeom>
          <a:ln>
            <a:noFill/>
          </a:ln>
        </p:spPr>
      </p:pic>
      <p:sp>
        <p:nvSpPr>
          <p:cNvPr id="162" name="CustomShape 2"/>
          <p:cNvSpPr/>
          <p:nvPr/>
        </p:nvSpPr>
        <p:spPr>
          <a:xfrm>
            <a:off x="3338280" y="3305160"/>
            <a:ext cx="2210760" cy="305280"/>
          </a:xfrm>
          <a:prstGeom prst="rect">
            <a:avLst/>
          </a:prstGeom>
          <a:noFill/>
          <a:ln>
            <a:noFill/>
          </a:ln>
        </p:spPr>
        <p:style>
          <a:lnRef idx="0"/>
          <a:fillRef idx="0"/>
          <a:effectRef idx="0"/>
          <a:fontRef idx="minor"/>
        </p:style>
        <p:txBody>
          <a:bodyPr lIns="0" rIns="0" tIns="0" bIns="0"/>
          <a:p>
            <a:pPr algn="ctr">
              <a:lnSpc>
                <a:spcPct val="100000"/>
              </a:lnSpc>
            </a:pPr>
            <a:r>
              <a:rPr b="0" lang="en-IN" sz="2000" spc="-1" strike="noStrike">
                <a:solidFill>
                  <a:srgbClr val="ffffff"/>
                </a:solidFill>
                <a:uFill>
                  <a:solidFill>
                    <a:srgbClr val="ffffff"/>
                  </a:solidFill>
                </a:uFill>
                <a:latin typeface="Helvetica Neue"/>
              </a:rPr>
              <a:t>Amazon S3</a:t>
            </a:r>
            <a:endParaRPr b="0" lang="en-IN" sz="1800" spc="-1" strike="noStrike">
              <a:solidFill>
                <a:srgbClr val="ffffff"/>
              </a:solidFill>
              <a:uFill>
                <a:solidFill>
                  <a:srgbClr val="ffffff"/>
                </a:solidFill>
              </a:uFill>
              <a:latin typeface="Arial"/>
            </a:endParaRPr>
          </a:p>
        </p:txBody>
      </p:sp>
      <p:pic>
        <p:nvPicPr>
          <p:cNvPr id="163" name="Picture 12" descr=""/>
          <p:cNvPicPr/>
          <p:nvPr/>
        </p:nvPicPr>
        <p:blipFill>
          <a:blip r:embed="rId5"/>
          <a:stretch/>
        </p:blipFill>
        <p:spPr>
          <a:xfrm>
            <a:off x="6572520" y="1539000"/>
            <a:ext cx="1103400" cy="1103400"/>
          </a:xfrm>
          <a:prstGeom prst="rect">
            <a:avLst/>
          </a:prstGeom>
          <a:ln>
            <a:noFill/>
          </a:ln>
        </p:spPr>
      </p:pic>
      <p:sp>
        <p:nvSpPr>
          <p:cNvPr id="164" name="CustomShape 3"/>
          <p:cNvSpPr/>
          <p:nvPr/>
        </p:nvSpPr>
        <p:spPr>
          <a:xfrm>
            <a:off x="5971320" y="2570040"/>
            <a:ext cx="2210760" cy="366120"/>
          </a:xfrm>
          <a:prstGeom prst="rect">
            <a:avLst/>
          </a:prstGeom>
          <a:noFill/>
          <a:ln>
            <a:noFill/>
          </a:ln>
        </p:spPr>
        <p:style>
          <a:lnRef idx="0"/>
          <a:fillRef idx="0"/>
          <a:effectRef idx="0"/>
          <a:fontRef idx="minor"/>
        </p:style>
        <p:txBody>
          <a:bodyPr lIns="0" rIns="0" tIns="0" bIns="0"/>
          <a:p>
            <a:pPr algn="ctr">
              <a:lnSpc>
                <a:spcPct val="100000"/>
              </a:lnSpc>
            </a:pPr>
            <a:r>
              <a:rPr b="0" lang="en-IN" sz="2400" spc="-1" strike="noStrike">
                <a:solidFill>
                  <a:srgbClr val="ffffff"/>
                </a:solidFill>
                <a:uFill>
                  <a:solidFill>
                    <a:srgbClr val="ffffff"/>
                  </a:solidFill>
                </a:uFill>
                <a:latin typeface="Helvetica Neue"/>
              </a:rPr>
              <a:t>Mail parser</a:t>
            </a:r>
            <a:endParaRPr b="0" lang="en-IN" sz="1800" spc="-1" strike="noStrike">
              <a:solidFill>
                <a:srgbClr val="ffffff"/>
              </a:solidFill>
              <a:uFill>
                <a:solidFill>
                  <a:srgbClr val="ffffff"/>
                </a:solidFill>
              </a:uFill>
              <a:latin typeface="Arial"/>
            </a:endParaRPr>
          </a:p>
        </p:txBody>
      </p:sp>
      <p:pic>
        <p:nvPicPr>
          <p:cNvPr id="165" name="Picture 17" descr=""/>
          <p:cNvPicPr/>
          <p:nvPr/>
        </p:nvPicPr>
        <p:blipFill>
          <a:blip r:embed="rId6"/>
          <a:stretch/>
        </p:blipFill>
        <p:spPr>
          <a:xfrm>
            <a:off x="4887000" y="2526840"/>
            <a:ext cx="731160" cy="731160"/>
          </a:xfrm>
          <a:prstGeom prst="rect">
            <a:avLst/>
          </a:prstGeom>
          <a:ln>
            <a:noFill/>
          </a:ln>
        </p:spPr>
      </p:pic>
      <p:pic>
        <p:nvPicPr>
          <p:cNvPr id="166" name="Picture 18" descr=""/>
          <p:cNvPicPr/>
          <p:nvPr/>
        </p:nvPicPr>
        <p:blipFill>
          <a:blip r:embed="rId7"/>
          <a:stretch/>
        </p:blipFill>
        <p:spPr>
          <a:xfrm>
            <a:off x="1515960" y="2552760"/>
            <a:ext cx="731160" cy="731160"/>
          </a:xfrm>
          <a:prstGeom prst="rect">
            <a:avLst/>
          </a:prstGeom>
          <a:ln>
            <a:noFill/>
          </a:ln>
        </p:spPr>
      </p:pic>
      <p:sp>
        <p:nvSpPr>
          <p:cNvPr id="167" name="CustomShape 4"/>
          <p:cNvSpPr/>
          <p:nvPr/>
        </p:nvSpPr>
        <p:spPr>
          <a:xfrm>
            <a:off x="1991880" y="3290040"/>
            <a:ext cx="144144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en-IN" sz="1800" spc="-1" strike="noStrike">
                <a:solidFill>
                  <a:srgbClr val="ffffff"/>
                </a:solidFill>
                <a:uFill>
                  <a:solidFill>
                    <a:srgbClr val="ffffff"/>
                  </a:solidFill>
                </a:uFill>
                <a:latin typeface="Helvetica Neue"/>
              </a:rPr>
              <a:t>Mail server</a:t>
            </a:r>
            <a:endParaRPr b="0" lang="en-IN" sz="1800" spc="-1" strike="noStrike">
              <a:solidFill>
                <a:srgbClr val="ffffff"/>
              </a:solidFill>
              <a:uFill>
                <a:solidFill>
                  <a:srgbClr val="ffffff"/>
                </a:solidFill>
              </a:uFill>
              <a:latin typeface="Arial"/>
            </a:endParaRPr>
          </a:p>
        </p:txBody>
      </p:sp>
      <p:sp>
        <p:nvSpPr>
          <p:cNvPr id="168" name="CustomShape 5"/>
          <p:cNvSpPr/>
          <p:nvPr/>
        </p:nvSpPr>
        <p:spPr>
          <a:xfrm>
            <a:off x="671760" y="3297240"/>
            <a:ext cx="70092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en-IN" sz="1800" spc="-1" strike="noStrike">
                <a:solidFill>
                  <a:srgbClr val="ffffff"/>
                </a:solidFill>
                <a:uFill>
                  <a:solidFill>
                    <a:srgbClr val="ffffff"/>
                  </a:solidFill>
                </a:uFill>
                <a:latin typeface="Helvetica Neue"/>
              </a:rPr>
              <a:t>User</a:t>
            </a:r>
            <a:endParaRPr b="0" lang="en-IN" sz="1800" spc="-1" strike="noStrike">
              <a:solidFill>
                <a:srgbClr val="ffffff"/>
              </a:solidFill>
              <a:uFill>
                <a:solidFill>
                  <a:srgbClr val="ffffff"/>
                </a:solidFill>
              </a:uFill>
              <a:latin typeface="Arial"/>
            </a:endParaRPr>
          </a:p>
        </p:txBody>
      </p:sp>
      <p:sp>
        <p:nvSpPr>
          <p:cNvPr id="169" name="CustomShape 6"/>
          <p:cNvSpPr/>
          <p:nvPr/>
        </p:nvSpPr>
        <p:spPr>
          <a:xfrm>
            <a:off x="3364920" y="914400"/>
            <a:ext cx="8590320" cy="4861440"/>
          </a:xfrm>
          <a:prstGeom prst="roundRect">
            <a:avLst>
              <a:gd name="adj" fmla="val 9818"/>
            </a:avLst>
          </a:prstGeom>
          <a:noFill/>
          <a:ln>
            <a:solidFill>
              <a:schemeClr val="tx1"/>
            </a:solidFill>
          </a:ln>
        </p:spPr>
        <p:style>
          <a:lnRef idx="1">
            <a:schemeClr val="accent1"/>
          </a:lnRef>
          <a:fillRef idx="3">
            <a:schemeClr val="accent1"/>
          </a:fillRef>
          <a:effectRef idx="2">
            <a:schemeClr val="accent1"/>
          </a:effectRef>
          <a:fontRef idx="minor"/>
        </p:style>
      </p:sp>
      <p:pic>
        <p:nvPicPr>
          <p:cNvPr id="170" name="Picture 22" descr=""/>
          <p:cNvPicPr/>
          <p:nvPr/>
        </p:nvPicPr>
        <p:blipFill>
          <a:blip r:embed="rId8"/>
          <a:stretch/>
        </p:blipFill>
        <p:spPr>
          <a:xfrm>
            <a:off x="3583080" y="879120"/>
            <a:ext cx="603000" cy="603000"/>
          </a:xfrm>
          <a:prstGeom prst="rect">
            <a:avLst/>
          </a:prstGeom>
          <a:ln>
            <a:noFill/>
          </a:ln>
        </p:spPr>
      </p:pic>
      <p:sp>
        <p:nvSpPr>
          <p:cNvPr id="171" name="CustomShape 7"/>
          <p:cNvSpPr/>
          <p:nvPr/>
        </p:nvSpPr>
        <p:spPr>
          <a:xfrm>
            <a:off x="6095880" y="1118880"/>
            <a:ext cx="5516640" cy="4484520"/>
          </a:xfrm>
          <a:prstGeom prst="roundRect">
            <a:avLst>
              <a:gd name="adj" fmla="val 9818"/>
            </a:avLst>
          </a:prstGeom>
          <a:noFill/>
          <a:ln w="19080">
            <a:solidFill>
              <a:srgbClr val="f7981f"/>
            </a:solidFill>
            <a:custDash>
              <a:ds d="800000" sp="300000"/>
            </a:custDash>
          </a:ln>
        </p:spPr>
        <p:style>
          <a:lnRef idx="1">
            <a:schemeClr val="accent1"/>
          </a:lnRef>
          <a:fillRef idx="3">
            <a:schemeClr val="accent1"/>
          </a:fillRef>
          <a:effectRef idx="2">
            <a:schemeClr val="accent1"/>
          </a:effectRef>
          <a:fontRef idx="minor"/>
        </p:style>
      </p:sp>
      <p:pic>
        <p:nvPicPr>
          <p:cNvPr id="172" name="Picture 26" descr=""/>
          <p:cNvPicPr/>
          <p:nvPr/>
        </p:nvPicPr>
        <p:blipFill>
          <a:blip r:embed="rId9"/>
          <a:stretch/>
        </p:blipFill>
        <p:spPr>
          <a:xfrm>
            <a:off x="8048520" y="1715040"/>
            <a:ext cx="731160" cy="731160"/>
          </a:xfrm>
          <a:prstGeom prst="rect">
            <a:avLst/>
          </a:prstGeom>
          <a:ln>
            <a:noFill/>
          </a:ln>
        </p:spPr>
      </p:pic>
      <p:pic>
        <p:nvPicPr>
          <p:cNvPr id="173" name="Picture 27" descr=""/>
          <p:cNvPicPr/>
          <p:nvPr/>
        </p:nvPicPr>
        <p:blipFill>
          <a:blip r:embed="rId10"/>
          <a:stretch/>
        </p:blipFill>
        <p:spPr>
          <a:xfrm>
            <a:off x="4008600" y="4170240"/>
            <a:ext cx="731160" cy="731160"/>
          </a:xfrm>
          <a:prstGeom prst="rect">
            <a:avLst/>
          </a:prstGeom>
          <a:ln>
            <a:noFill/>
          </a:ln>
        </p:spPr>
      </p:pic>
      <p:sp>
        <p:nvSpPr>
          <p:cNvPr id="174" name="CustomShape 8"/>
          <p:cNvSpPr/>
          <p:nvPr/>
        </p:nvSpPr>
        <p:spPr>
          <a:xfrm>
            <a:off x="2997720" y="4990680"/>
            <a:ext cx="2759400" cy="305280"/>
          </a:xfrm>
          <a:prstGeom prst="rect">
            <a:avLst/>
          </a:prstGeom>
          <a:noFill/>
          <a:ln>
            <a:noFill/>
          </a:ln>
        </p:spPr>
        <p:style>
          <a:lnRef idx="0"/>
          <a:fillRef idx="0"/>
          <a:effectRef idx="0"/>
          <a:fontRef idx="minor"/>
        </p:style>
        <p:txBody>
          <a:bodyPr lIns="0" rIns="0" tIns="0" bIns="0"/>
          <a:p>
            <a:pPr algn="ctr">
              <a:lnSpc>
                <a:spcPct val="100000"/>
              </a:lnSpc>
            </a:pPr>
            <a:r>
              <a:rPr b="0" lang="en-IN" sz="2000" spc="-1" strike="noStrike">
                <a:solidFill>
                  <a:srgbClr val="ffffff"/>
                </a:solidFill>
                <a:uFill>
                  <a:solidFill>
                    <a:srgbClr val="ffffff"/>
                  </a:solidFill>
                </a:uFill>
                <a:latin typeface="Helvetica Neue"/>
              </a:rPr>
              <a:t>DynamoDB</a:t>
            </a:r>
            <a:endParaRPr b="0" lang="en-IN" sz="1800" spc="-1" strike="noStrike">
              <a:solidFill>
                <a:srgbClr val="ffffff"/>
              </a:solidFill>
              <a:uFill>
                <a:solidFill>
                  <a:srgbClr val="ffffff"/>
                </a:solidFill>
              </a:uFill>
              <a:latin typeface="Arial"/>
            </a:endParaRPr>
          </a:p>
        </p:txBody>
      </p:sp>
      <p:pic>
        <p:nvPicPr>
          <p:cNvPr id="175" name="Picture 29" descr=""/>
          <p:cNvPicPr/>
          <p:nvPr/>
        </p:nvPicPr>
        <p:blipFill>
          <a:blip r:embed="rId11"/>
          <a:stretch/>
        </p:blipFill>
        <p:spPr>
          <a:xfrm>
            <a:off x="9334440" y="1695240"/>
            <a:ext cx="731160" cy="731160"/>
          </a:xfrm>
          <a:prstGeom prst="rect">
            <a:avLst/>
          </a:prstGeom>
          <a:ln>
            <a:noFill/>
          </a:ln>
        </p:spPr>
      </p:pic>
      <p:sp>
        <p:nvSpPr>
          <p:cNvPr id="176" name="CustomShape 9"/>
          <p:cNvSpPr/>
          <p:nvPr/>
        </p:nvSpPr>
        <p:spPr>
          <a:xfrm>
            <a:off x="8664840" y="2588760"/>
            <a:ext cx="2210760" cy="822600"/>
          </a:xfrm>
          <a:prstGeom prst="rect">
            <a:avLst/>
          </a:prstGeom>
          <a:noFill/>
          <a:ln>
            <a:noFill/>
          </a:ln>
        </p:spPr>
        <p:style>
          <a:lnRef idx="0"/>
          <a:fillRef idx="0"/>
          <a:effectRef idx="0"/>
          <a:fontRef idx="minor"/>
        </p:style>
        <p:txBody>
          <a:bodyPr lIns="0" rIns="0" tIns="0" bIns="0"/>
          <a:p>
            <a:pPr algn="ctr">
              <a:lnSpc>
                <a:spcPct val="100000"/>
              </a:lnSpc>
            </a:pPr>
            <a:r>
              <a:rPr b="0" lang="en-IN" sz="1800" spc="-1" strike="noStrike">
                <a:solidFill>
                  <a:srgbClr val="ffffff"/>
                </a:solidFill>
                <a:uFill>
                  <a:solidFill>
                    <a:srgbClr val="ffffff"/>
                  </a:solidFill>
                </a:uFill>
                <a:latin typeface="Helvetica Neue"/>
              </a:rPr>
              <a:t>Language Detection and Conversion</a:t>
            </a:r>
            <a:endParaRPr b="0" lang="en-IN" sz="1800" spc="-1" strike="noStrike">
              <a:solidFill>
                <a:srgbClr val="ffffff"/>
              </a:solidFill>
              <a:uFill>
                <a:solidFill>
                  <a:srgbClr val="ffffff"/>
                </a:solidFill>
              </a:uFill>
              <a:latin typeface="Arial"/>
            </a:endParaRPr>
          </a:p>
        </p:txBody>
      </p:sp>
      <p:pic>
        <p:nvPicPr>
          <p:cNvPr id="177" name="Picture 31" descr=""/>
          <p:cNvPicPr/>
          <p:nvPr/>
        </p:nvPicPr>
        <p:blipFill>
          <a:blip r:embed="rId12"/>
          <a:stretch/>
        </p:blipFill>
        <p:spPr>
          <a:xfrm>
            <a:off x="9272520" y="4051080"/>
            <a:ext cx="1132920" cy="1132920"/>
          </a:xfrm>
          <a:prstGeom prst="rect">
            <a:avLst/>
          </a:prstGeom>
          <a:ln>
            <a:noFill/>
          </a:ln>
        </p:spPr>
      </p:pic>
      <p:sp>
        <p:nvSpPr>
          <p:cNvPr id="178" name="CustomShape 10"/>
          <p:cNvSpPr/>
          <p:nvPr/>
        </p:nvSpPr>
        <p:spPr>
          <a:xfrm>
            <a:off x="8733600" y="5064480"/>
            <a:ext cx="2210760" cy="609480"/>
          </a:xfrm>
          <a:prstGeom prst="rect">
            <a:avLst/>
          </a:prstGeom>
          <a:noFill/>
          <a:ln>
            <a:noFill/>
          </a:ln>
        </p:spPr>
        <p:style>
          <a:lnRef idx="0"/>
          <a:fillRef idx="0"/>
          <a:effectRef idx="0"/>
          <a:fontRef idx="minor"/>
        </p:style>
        <p:txBody>
          <a:bodyPr lIns="0" rIns="0" tIns="0" bIns="0"/>
          <a:p>
            <a:pPr algn="ctr">
              <a:lnSpc>
                <a:spcPct val="100000"/>
              </a:lnSpc>
            </a:pPr>
            <a:r>
              <a:rPr b="0" lang="en-IN" sz="2000" spc="-1" strike="noStrike">
                <a:solidFill>
                  <a:srgbClr val="ffffff"/>
                </a:solidFill>
                <a:uFill>
                  <a:solidFill>
                    <a:srgbClr val="ffffff"/>
                  </a:solidFill>
                </a:uFill>
                <a:latin typeface="Helvetica Neue"/>
              </a:rPr>
              <a:t>Problem Classifier</a:t>
            </a:r>
            <a:endParaRPr b="0" lang="en-IN" sz="1800" spc="-1" strike="noStrike">
              <a:solidFill>
                <a:srgbClr val="ffffff"/>
              </a:solidFill>
              <a:uFill>
                <a:solidFill>
                  <a:srgbClr val="ffffff"/>
                </a:solidFill>
              </a:uFill>
              <a:latin typeface="Arial"/>
            </a:endParaRPr>
          </a:p>
        </p:txBody>
      </p:sp>
      <p:pic>
        <p:nvPicPr>
          <p:cNvPr id="179" name="Picture 33" descr=""/>
          <p:cNvPicPr/>
          <p:nvPr/>
        </p:nvPicPr>
        <p:blipFill>
          <a:blip r:embed="rId13"/>
          <a:stretch/>
        </p:blipFill>
        <p:spPr>
          <a:xfrm rot="5400000">
            <a:off x="9473760" y="3076560"/>
            <a:ext cx="731160" cy="731160"/>
          </a:xfrm>
          <a:prstGeom prst="rect">
            <a:avLst/>
          </a:prstGeom>
          <a:ln>
            <a:noFill/>
          </a:ln>
        </p:spPr>
      </p:pic>
      <p:pic>
        <p:nvPicPr>
          <p:cNvPr id="180" name="Picture 34" descr=""/>
          <p:cNvPicPr/>
          <p:nvPr/>
        </p:nvPicPr>
        <p:blipFill>
          <a:blip r:embed="rId14"/>
          <a:stretch/>
        </p:blipFill>
        <p:spPr>
          <a:xfrm rot="10978800">
            <a:off x="5145480" y="4161240"/>
            <a:ext cx="731160" cy="731160"/>
          </a:xfrm>
          <a:prstGeom prst="rect">
            <a:avLst/>
          </a:prstGeom>
          <a:ln>
            <a:noFill/>
          </a:ln>
        </p:spPr>
      </p:pic>
      <p:pic>
        <p:nvPicPr>
          <p:cNvPr id="181" name="Picture 35" descr=""/>
          <p:cNvPicPr/>
          <p:nvPr/>
        </p:nvPicPr>
        <p:blipFill>
          <a:blip r:embed="rId15"/>
          <a:stretch/>
        </p:blipFill>
        <p:spPr>
          <a:xfrm>
            <a:off x="6748920" y="4051080"/>
            <a:ext cx="731160" cy="731160"/>
          </a:xfrm>
          <a:prstGeom prst="rect">
            <a:avLst/>
          </a:prstGeom>
          <a:ln>
            <a:noFill/>
          </a:ln>
        </p:spPr>
      </p:pic>
      <p:sp>
        <p:nvSpPr>
          <p:cNvPr id="182" name="CustomShape 11"/>
          <p:cNvSpPr/>
          <p:nvPr/>
        </p:nvSpPr>
        <p:spPr>
          <a:xfrm>
            <a:off x="6272280" y="4879800"/>
            <a:ext cx="1644120" cy="366120"/>
          </a:xfrm>
          <a:prstGeom prst="rect">
            <a:avLst/>
          </a:prstGeom>
          <a:noFill/>
          <a:ln>
            <a:noFill/>
          </a:ln>
        </p:spPr>
        <p:style>
          <a:lnRef idx="0"/>
          <a:fillRef idx="0"/>
          <a:effectRef idx="0"/>
          <a:fontRef idx="minor"/>
        </p:style>
        <p:txBody>
          <a:bodyPr lIns="0" rIns="0" tIns="0" bIns="0"/>
          <a:p>
            <a:pPr algn="ctr">
              <a:lnSpc>
                <a:spcPct val="100000"/>
              </a:lnSpc>
            </a:pPr>
            <a:r>
              <a:rPr b="0" lang="en-IN" sz="2400" spc="-1" strike="noStrike">
                <a:solidFill>
                  <a:srgbClr val="ffffff"/>
                </a:solidFill>
                <a:uFill>
                  <a:solidFill>
                    <a:srgbClr val="ffffff"/>
                  </a:solidFill>
                </a:uFill>
                <a:latin typeface="Helvetica Neue"/>
              </a:rPr>
              <a:t>Data</a:t>
            </a:r>
            <a:endParaRPr b="0" lang="en-IN" sz="1800" spc="-1" strike="noStrike">
              <a:solidFill>
                <a:srgbClr val="ffffff"/>
              </a:solidFill>
              <a:uFill>
                <a:solidFill>
                  <a:srgbClr val="ffffff"/>
                </a:solidFill>
              </a:uFill>
              <a:latin typeface="Arial"/>
            </a:endParaRPr>
          </a:p>
        </p:txBody>
      </p:sp>
      <p:pic>
        <p:nvPicPr>
          <p:cNvPr id="183" name="Picture 37" descr=""/>
          <p:cNvPicPr/>
          <p:nvPr/>
        </p:nvPicPr>
        <p:blipFill>
          <a:blip r:embed="rId16"/>
          <a:stretch/>
        </p:blipFill>
        <p:spPr>
          <a:xfrm rot="10978800">
            <a:off x="7933320" y="4140000"/>
            <a:ext cx="731160" cy="73116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CustomShape 1"/>
          <p:cNvSpPr/>
          <p:nvPr/>
        </p:nvSpPr>
        <p:spPr>
          <a:xfrm>
            <a:off x="3567240" y="-20160"/>
            <a:ext cx="7635600" cy="806400"/>
          </a:xfrm>
          <a:prstGeom prst="rect">
            <a:avLst/>
          </a:prstGeom>
          <a:noFill/>
          <a:ln>
            <a:noFill/>
          </a:ln>
        </p:spPr>
        <p:style>
          <a:lnRef idx="0"/>
          <a:fillRef idx="0"/>
          <a:effectRef idx="0"/>
          <a:fontRef idx="minor"/>
        </p:style>
        <p:txBody>
          <a:bodyPr lIns="90000" rIns="90000" tIns="45000" bIns="45000"/>
          <a:p>
            <a:pPr>
              <a:lnSpc>
                <a:spcPct val="90000"/>
              </a:lnSpc>
            </a:pPr>
            <a:r>
              <a:rPr b="0" lang="en-IN" sz="4400" spc="-1" strike="noStrike">
                <a:solidFill>
                  <a:srgbClr val="ffffff"/>
                </a:solidFill>
                <a:uFill>
                  <a:solidFill>
                    <a:srgbClr val="ffffff"/>
                  </a:solidFill>
                </a:uFill>
                <a:latin typeface="Calibri Light"/>
              </a:rPr>
              <a:t>Architecture-(Reply)</a:t>
            </a:r>
            <a:endParaRPr b="0" lang="en-IN" sz="1800" spc="-1" strike="noStrike">
              <a:solidFill>
                <a:srgbClr val="ffffff"/>
              </a:solidFill>
              <a:uFill>
                <a:solidFill>
                  <a:srgbClr val="ffffff"/>
                </a:solidFill>
              </a:uFill>
              <a:latin typeface="Arial"/>
            </a:endParaRPr>
          </a:p>
        </p:txBody>
      </p:sp>
      <p:pic>
        <p:nvPicPr>
          <p:cNvPr id="185" name="Picture 2" descr=""/>
          <p:cNvPicPr/>
          <p:nvPr/>
        </p:nvPicPr>
        <p:blipFill>
          <a:blip r:embed="rId1"/>
          <a:stretch/>
        </p:blipFill>
        <p:spPr>
          <a:xfrm>
            <a:off x="1811880" y="1477080"/>
            <a:ext cx="731160" cy="731160"/>
          </a:xfrm>
          <a:prstGeom prst="rect">
            <a:avLst/>
          </a:prstGeom>
          <a:ln>
            <a:noFill/>
          </a:ln>
        </p:spPr>
      </p:pic>
      <p:pic>
        <p:nvPicPr>
          <p:cNvPr id="186" name="Picture 4" descr=""/>
          <p:cNvPicPr/>
          <p:nvPr/>
        </p:nvPicPr>
        <p:blipFill>
          <a:blip r:embed="rId2"/>
          <a:stretch/>
        </p:blipFill>
        <p:spPr>
          <a:xfrm>
            <a:off x="1762200" y="3480480"/>
            <a:ext cx="817920" cy="817920"/>
          </a:xfrm>
          <a:prstGeom prst="rect">
            <a:avLst/>
          </a:prstGeom>
          <a:ln>
            <a:noFill/>
          </a:ln>
        </p:spPr>
      </p:pic>
      <p:sp>
        <p:nvSpPr>
          <p:cNvPr id="187" name="CustomShape 2"/>
          <p:cNvSpPr/>
          <p:nvPr/>
        </p:nvSpPr>
        <p:spPr>
          <a:xfrm>
            <a:off x="6621840" y="2957040"/>
            <a:ext cx="2210760" cy="366120"/>
          </a:xfrm>
          <a:prstGeom prst="rect">
            <a:avLst/>
          </a:prstGeom>
          <a:noFill/>
          <a:ln>
            <a:noFill/>
          </a:ln>
        </p:spPr>
        <p:style>
          <a:lnRef idx="0"/>
          <a:fillRef idx="0"/>
          <a:effectRef idx="0"/>
          <a:fontRef idx="minor"/>
        </p:style>
        <p:txBody>
          <a:bodyPr lIns="0" rIns="0" tIns="0" bIns="0"/>
          <a:p>
            <a:pPr algn="ctr">
              <a:lnSpc>
                <a:spcPct val="100000"/>
              </a:lnSpc>
            </a:pPr>
            <a:r>
              <a:rPr b="0" lang="en-IN" sz="2400" spc="-1" strike="noStrike">
                <a:solidFill>
                  <a:srgbClr val="ffffff"/>
                </a:solidFill>
                <a:uFill>
                  <a:solidFill>
                    <a:srgbClr val="ffffff"/>
                  </a:solidFill>
                </a:uFill>
                <a:latin typeface="Helvetica Neue"/>
              </a:rPr>
              <a:t>KB</a:t>
            </a:r>
            <a:endParaRPr b="0" lang="en-IN" sz="1800" spc="-1" strike="noStrike">
              <a:solidFill>
                <a:srgbClr val="ffffff"/>
              </a:solidFill>
              <a:uFill>
                <a:solidFill>
                  <a:srgbClr val="ffffff"/>
                </a:solidFill>
              </a:uFill>
              <a:latin typeface="Arial"/>
            </a:endParaRPr>
          </a:p>
        </p:txBody>
      </p:sp>
      <p:sp>
        <p:nvSpPr>
          <p:cNvPr id="188" name="CustomShape 3"/>
          <p:cNvSpPr/>
          <p:nvPr/>
        </p:nvSpPr>
        <p:spPr>
          <a:xfrm>
            <a:off x="1453680" y="4230000"/>
            <a:ext cx="144144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en-IN" sz="1800" spc="-1" strike="noStrike">
                <a:solidFill>
                  <a:srgbClr val="ffffff"/>
                </a:solidFill>
                <a:uFill>
                  <a:solidFill>
                    <a:srgbClr val="ffffff"/>
                  </a:solidFill>
                </a:uFill>
                <a:latin typeface="Helvetica Neue"/>
              </a:rPr>
              <a:t>Mail server</a:t>
            </a:r>
            <a:endParaRPr b="0" lang="en-IN" sz="1800" spc="-1" strike="noStrike">
              <a:solidFill>
                <a:srgbClr val="ffffff"/>
              </a:solidFill>
              <a:uFill>
                <a:solidFill>
                  <a:srgbClr val="ffffff"/>
                </a:solidFill>
              </a:uFill>
              <a:latin typeface="Arial"/>
            </a:endParaRPr>
          </a:p>
        </p:txBody>
      </p:sp>
      <p:sp>
        <p:nvSpPr>
          <p:cNvPr id="189" name="CustomShape 4"/>
          <p:cNvSpPr/>
          <p:nvPr/>
        </p:nvSpPr>
        <p:spPr>
          <a:xfrm>
            <a:off x="1793520" y="2199240"/>
            <a:ext cx="70092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en-IN" sz="1800" spc="-1" strike="noStrike">
                <a:solidFill>
                  <a:srgbClr val="ffffff"/>
                </a:solidFill>
                <a:uFill>
                  <a:solidFill>
                    <a:srgbClr val="ffffff"/>
                  </a:solidFill>
                </a:uFill>
                <a:latin typeface="Helvetica Neue"/>
              </a:rPr>
              <a:t>User</a:t>
            </a:r>
            <a:endParaRPr b="0" lang="en-IN" sz="1800" spc="-1" strike="noStrike">
              <a:solidFill>
                <a:srgbClr val="ffffff"/>
              </a:solidFill>
              <a:uFill>
                <a:solidFill>
                  <a:srgbClr val="ffffff"/>
                </a:solidFill>
              </a:uFill>
              <a:latin typeface="Arial"/>
            </a:endParaRPr>
          </a:p>
        </p:txBody>
      </p:sp>
      <p:sp>
        <p:nvSpPr>
          <p:cNvPr id="190" name="CustomShape 5"/>
          <p:cNvSpPr/>
          <p:nvPr/>
        </p:nvSpPr>
        <p:spPr>
          <a:xfrm>
            <a:off x="3217320" y="914400"/>
            <a:ext cx="8738280" cy="4861440"/>
          </a:xfrm>
          <a:prstGeom prst="roundRect">
            <a:avLst>
              <a:gd name="adj" fmla="val 9818"/>
            </a:avLst>
          </a:prstGeom>
          <a:noFill/>
          <a:ln>
            <a:solidFill>
              <a:schemeClr val="tx1"/>
            </a:solidFill>
          </a:ln>
        </p:spPr>
        <p:style>
          <a:lnRef idx="1">
            <a:schemeClr val="accent1"/>
          </a:lnRef>
          <a:fillRef idx="3">
            <a:schemeClr val="accent1"/>
          </a:fillRef>
          <a:effectRef idx="2">
            <a:schemeClr val="accent1"/>
          </a:effectRef>
          <a:fontRef idx="minor"/>
        </p:style>
      </p:sp>
      <p:sp>
        <p:nvSpPr>
          <p:cNvPr id="191" name="CustomShape 6"/>
          <p:cNvSpPr/>
          <p:nvPr/>
        </p:nvSpPr>
        <p:spPr>
          <a:xfrm>
            <a:off x="6095880" y="1118880"/>
            <a:ext cx="5516640" cy="4484520"/>
          </a:xfrm>
          <a:prstGeom prst="roundRect">
            <a:avLst>
              <a:gd name="adj" fmla="val 9818"/>
            </a:avLst>
          </a:prstGeom>
          <a:noFill/>
          <a:ln w="19080">
            <a:solidFill>
              <a:srgbClr val="f7981f"/>
            </a:solidFill>
            <a:custDash>
              <a:ds d="800000" sp="300000"/>
            </a:custDash>
          </a:ln>
        </p:spPr>
        <p:style>
          <a:lnRef idx="1">
            <a:schemeClr val="accent1"/>
          </a:lnRef>
          <a:fillRef idx="3">
            <a:schemeClr val="accent1"/>
          </a:fillRef>
          <a:effectRef idx="2">
            <a:schemeClr val="accent1"/>
          </a:effectRef>
          <a:fontRef idx="minor"/>
        </p:style>
      </p:sp>
      <p:pic>
        <p:nvPicPr>
          <p:cNvPr id="192" name="Picture 27" descr=""/>
          <p:cNvPicPr/>
          <p:nvPr/>
        </p:nvPicPr>
        <p:blipFill>
          <a:blip r:embed="rId3"/>
          <a:stretch/>
        </p:blipFill>
        <p:spPr>
          <a:xfrm>
            <a:off x="5890320" y="753120"/>
            <a:ext cx="731160" cy="731160"/>
          </a:xfrm>
          <a:prstGeom prst="rect">
            <a:avLst/>
          </a:prstGeom>
          <a:ln>
            <a:noFill/>
          </a:ln>
        </p:spPr>
      </p:pic>
      <p:sp>
        <p:nvSpPr>
          <p:cNvPr id="193" name="CustomShape 7"/>
          <p:cNvSpPr/>
          <p:nvPr/>
        </p:nvSpPr>
        <p:spPr>
          <a:xfrm>
            <a:off x="4781160" y="1527480"/>
            <a:ext cx="2759400" cy="305280"/>
          </a:xfrm>
          <a:prstGeom prst="rect">
            <a:avLst/>
          </a:prstGeom>
          <a:noFill/>
          <a:ln>
            <a:noFill/>
          </a:ln>
        </p:spPr>
        <p:style>
          <a:lnRef idx="0"/>
          <a:fillRef idx="0"/>
          <a:effectRef idx="0"/>
          <a:fontRef idx="minor"/>
        </p:style>
        <p:txBody>
          <a:bodyPr lIns="0" rIns="0" tIns="0" bIns="0"/>
          <a:p>
            <a:pPr algn="ctr">
              <a:lnSpc>
                <a:spcPct val="100000"/>
              </a:lnSpc>
            </a:pPr>
            <a:r>
              <a:rPr b="0" lang="en-IN" sz="2000" spc="-1" strike="noStrike">
                <a:solidFill>
                  <a:srgbClr val="ffffff"/>
                </a:solidFill>
                <a:uFill>
                  <a:solidFill>
                    <a:srgbClr val="ffffff"/>
                  </a:solidFill>
                </a:uFill>
                <a:latin typeface="Helvetica Neue"/>
              </a:rPr>
              <a:t>DynamoDB</a:t>
            </a:r>
            <a:endParaRPr b="0" lang="en-IN" sz="1800" spc="-1" strike="noStrike">
              <a:solidFill>
                <a:srgbClr val="ffffff"/>
              </a:solidFill>
              <a:uFill>
                <a:solidFill>
                  <a:srgbClr val="ffffff"/>
                </a:solidFill>
              </a:uFill>
              <a:latin typeface="Arial"/>
            </a:endParaRPr>
          </a:p>
        </p:txBody>
      </p:sp>
      <p:pic>
        <p:nvPicPr>
          <p:cNvPr id="194" name="Picture 34" descr=""/>
          <p:cNvPicPr/>
          <p:nvPr/>
        </p:nvPicPr>
        <p:blipFill>
          <a:blip r:embed="rId4"/>
          <a:stretch/>
        </p:blipFill>
        <p:spPr>
          <a:xfrm rot="10978800">
            <a:off x="5145480" y="4161240"/>
            <a:ext cx="731160" cy="731160"/>
          </a:xfrm>
          <a:prstGeom prst="rect">
            <a:avLst/>
          </a:prstGeom>
          <a:ln>
            <a:noFill/>
          </a:ln>
        </p:spPr>
      </p:pic>
      <p:pic>
        <p:nvPicPr>
          <p:cNvPr id="195" name="Picture 35" descr=""/>
          <p:cNvPicPr/>
          <p:nvPr/>
        </p:nvPicPr>
        <p:blipFill>
          <a:blip r:embed="rId5"/>
          <a:stretch/>
        </p:blipFill>
        <p:spPr>
          <a:xfrm>
            <a:off x="7131600" y="1758960"/>
            <a:ext cx="1152720" cy="1152720"/>
          </a:xfrm>
          <a:prstGeom prst="rect">
            <a:avLst/>
          </a:prstGeom>
          <a:ln>
            <a:noFill/>
          </a:ln>
        </p:spPr>
      </p:pic>
      <p:pic>
        <p:nvPicPr>
          <p:cNvPr id="196" name="Picture 38" descr=""/>
          <p:cNvPicPr/>
          <p:nvPr/>
        </p:nvPicPr>
        <p:blipFill>
          <a:blip r:embed="rId6"/>
          <a:stretch/>
        </p:blipFill>
        <p:spPr>
          <a:xfrm>
            <a:off x="9312120" y="1747440"/>
            <a:ext cx="1272960" cy="1272960"/>
          </a:xfrm>
          <a:prstGeom prst="rect">
            <a:avLst/>
          </a:prstGeom>
          <a:ln>
            <a:noFill/>
          </a:ln>
        </p:spPr>
      </p:pic>
      <p:sp>
        <p:nvSpPr>
          <p:cNvPr id="197" name="CustomShape 8"/>
          <p:cNvSpPr/>
          <p:nvPr/>
        </p:nvSpPr>
        <p:spPr>
          <a:xfrm>
            <a:off x="8840880" y="2976120"/>
            <a:ext cx="2210760" cy="366120"/>
          </a:xfrm>
          <a:prstGeom prst="rect">
            <a:avLst/>
          </a:prstGeom>
          <a:noFill/>
          <a:ln>
            <a:noFill/>
          </a:ln>
        </p:spPr>
        <p:style>
          <a:lnRef idx="0"/>
          <a:fillRef idx="0"/>
          <a:effectRef idx="0"/>
          <a:fontRef idx="minor"/>
        </p:style>
        <p:txBody>
          <a:bodyPr lIns="0" rIns="0" tIns="0" bIns="0"/>
          <a:p>
            <a:pPr algn="ctr">
              <a:lnSpc>
                <a:spcPct val="100000"/>
              </a:lnSpc>
            </a:pPr>
            <a:r>
              <a:rPr b="0" lang="en-IN" sz="2400" spc="-1" strike="noStrike">
                <a:solidFill>
                  <a:srgbClr val="ffffff"/>
                </a:solidFill>
                <a:uFill>
                  <a:solidFill>
                    <a:srgbClr val="ffffff"/>
                  </a:solidFill>
                </a:uFill>
                <a:latin typeface="Helvetica Neue"/>
              </a:rPr>
              <a:t>User data</a:t>
            </a:r>
            <a:endParaRPr b="0" lang="en-IN" sz="1800" spc="-1" strike="noStrike">
              <a:solidFill>
                <a:srgbClr val="ffffff"/>
              </a:solidFill>
              <a:uFill>
                <a:solidFill>
                  <a:srgbClr val="ffffff"/>
                </a:solidFill>
              </a:uFill>
              <a:latin typeface="Arial"/>
            </a:endParaRPr>
          </a:p>
        </p:txBody>
      </p:sp>
      <p:pic>
        <p:nvPicPr>
          <p:cNvPr id="198" name="Picture 40" descr=""/>
          <p:cNvPicPr/>
          <p:nvPr/>
        </p:nvPicPr>
        <p:blipFill>
          <a:blip r:embed="rId7"/>
          <a:stretch/>
        </p:blipFill>
        <p:spPr>
          <a:xfrm>
            <a:off x="7792200" y="3245400"/>
            <a:ext cx="1891080" cy="1891080"/>
          </a:xfrm>
          <a:prstGeom prst="rect">
            <a:avLst/>
          </a:prstGeom>
          <a:ln>
            <a:noFill/>
          </a:ln>
        </p:spPr>
      </p:pic>
      <p:sp>
        <p:nvSpPr>
          <p:cNvPr id="199" name="CustomShape 9"/>
          <p:cNvSpPr/>
          <p:nvPr/>
        </p:nvSpPr>
        <p:spPr>
          <a:xfrm>
            <a:off x="7248240" y="5118840"/>
            <a:ext cx="3096000" cy="305280"/>
          </a:xfrm>
          <a:prstGeom prst="rect">
            <a:avLst/>
          </a:prstGeom>
          <a:noFill/>
          <a:ln>
            <a:noFill/>
          </a:ln>
        </p:spPr>
        <p:style>
          <a:lnRef idx="0"/>
          <a:fillRef idx="0"/>
          <a:effectRef idx="0"/>
          <a:fontRef idx="minor"/>
        </p:style>
        <p:txBody>
          <a:bodyPr lIns="0" rIns="0" tIns="0" bIns="0"/>
          <a:p>
            <a:pPr algn="ctr">
              <a:lnSpc>
                <a:spcPct val="100000"/>
              </a:lnSpc>
            </a:pPr>
            <a:r>
              <a:rPr b="0" lang="en-IN" sz="2000" spc="-1" strike="noStrike">
                <a:solidFill>
                  <a:srgbClr val="ffffff"/>
                </a:solidFill>
                <a:uFill>
                  <a:solidFill>
                    <a:srgbClr val="ffffff"/>
                  </a:solidFill>
                </a:uFill>
                <a:latin typeface="Helvetica Neue"/>
              </a:rPr>
              <a:t>Resolving group info</a:t>
            </a:r>
            <a:endParaRPr b="0" lang="en-IN" sz="1800" spc="-1" strike="noStrike">
              <a:solidFill>
                <a:srgbClr val="ffffff"/>
              </a:solidFill>
              <a:uFill>
                <a:solidFill>
                  <a:srgbClr val="ffffff"/>
                </a:solidFill>
              </a:uFill>
              <a:latin typeface="Arial"/>
            </a:endParaRPr>
          </a:p>
        </p:txBody>
      </p:sp>
      <p:pic>
        <p:nvPicPr>
          <p:cNvPr id="200" name="Picture 42" descr=""/>
          <p:cNvPicPr/>
          <p:nvPr/>
        </p:nvPicPr>
        <p:blipFill>
          <a:blip r:embed="rId8"/>
          <a:stretch/>
        </p:blipFill>
        <p:spPr>
          <a:xfrm>
            <a:off x="4211640" y="4182480"/>
            <a:ext cx="731160" cy="731160"/>
          </a:xfrm>
          <a:prstGeom prst="rect">
            <a:avLst/>
          </a:prstGeom>
          <a:ln>
            <a:noFill/>
          </a:ln>
        </p:spPr>
      </p:pic>
      <p:sp>
        <p:nvSpPr>
          <p:cNvPr id="201" name="CustomShape 10"/>
          <p:cNvSpPr/>
          <p:nvPr/>
        </p:nvSpPr>
        <p:spPr>
          <a:xfrm>
            <a:off x="3542040" y="5076000"/>
            <a:ext cx="2210760" cy="822600"/>
          </a:xfrm>
          <a:prstGeom prst="rect">
            <a:avLst/>
          </a:prstGeom>
          <a:noFill/>
          <a:ln>
            <a:noFill/>
          </a:ln>
        </p:spPr>
        <p:style>
          <a:lnRef idx="0"/>
          <a:fillRef idx="0"/>
          <a:effectRef idx="0"/>
          <a:fontRef idx="minor"/>
        </p:style>
        <p:txBody>
          <a:bodyPr lIns="0" rIns="0" tIns="0" bIns="0"/>
          <a:p>
            <a:pPr algn="ctr">
              <a:lnSpc>
                <a:spcPct val="100000"/>
              </a:lnSpc>
            </a:pPr>
            <a:r>
              <a:rPr b="0" lang="en-IN" sz="1800" spc="-1" strike="noStrike">
                <a:solidFill>
                  <a:srgbClr val="ffffff"/>
                </a:solidFill>
                <a:uFill>
                  <a:solidFill>
                    <a:srgbClr val="ffffff"/>
                  </a:solidFill>
                </a:uFill>
                <a:latin typeface="Helvetica Neue"/>
              </a:rPr>
              <a:t>Language Detection and Conversion</a:t>
            </a:r>
            <a:endParaRPr b="0" lang="en-IN" sz="1800" spc="-1" strike="noStrike">
              <a:solidFill>
                <a:srgbClr val="ffffff"/>
              </a:solidFill>
              <a:uFill>
                <a:solidFill>
                  <a:srgbClr val="ffffff"/>
                </a:solidFill>
              </a:uFill>
              <a:latin typeface="Arial"/>
            </a:endParaRPr>
          </a:p>
        </p:txBody>
      </p:sp>
      <p:pic>
        <p:nvPicPr>
          <p:cNvPr id="202" name="Picture 44" descr=""/>
          <p:cNvPicPr/>
          <p:nvPr/>
        </p:nvPicPr>
        <p:blipFill>
          <a:blip r:embed="rId9"/>
          <a:stretch/>
        </p:blipFill>
        <p:spPr>
          <a:xfrm rot="16200000">
            <a:off x="1801800" y="2528640"/>
            <a:ext cx="717120" cy="731160"/>
          </a:xfrm>
          <a:prstGeom prst="rect">
            <a:avLst/>
          </a:prstGeom>
          <a:ln>
            <a:noFill/>
          </a:ln>
        </p:spPr>
      </p:pic>
      <p:pic>
        <p:nvPicPr>
          <p:cNvPr id="203" name="Picture 45" descr=""/>
          <p:cNvPicPr/>
          <p:nvPr/>
        </p:nvPicPr>
        <p:blipFill>
          <a:blip r:embed="rId10"/>
          <a:stretch/>
        </p:blipFill>
        <p:spPr>
          <a:xfrm>
            <a:off x="3779640" y="1648800"/>
            <a:ext cx="1132920" cy="1132920"/>
          </a:xfrm>
          <a:prstGeom prst="rect">
            <a:avLst/>
          </a:prstGeom>
          <a:ln>
            <a:noFill/>
          </a:ln>
        </p:spPr>
      </p:pic>
      <p:sp>
        <p:nvSpPr>
          <p:cNvPr id="204" name="CustomShape 11"/>
          <p:cNvSpPr/>
          <p:nvPr/>
        </p:nvSpPr>
        <p:spPr>
          <a:xfrm>
            <a:off x="3241080" y="2662560"/>
            <a:ext cx="2210760" cy="609480"/>
          </a:xfrm>
          <a:prstGeom prst="rect">
            <a:avLst/>
          </a:prstGeom>
          <a:noFill/>
          <a:ln>
            <a:noFill/>
          </a:ln>
        </p:spPr>
        <p:style>
          <a:lnRef idx="0"/>
          <a:fillRef idx="0"/>
          <a:effectRef idx="0"/>
          <a:fontRef idx="minor"/>
        </p:style>
        <p:txBody>
          <a:bodyPr lIns="0" rIns="0" tIns="0" bIns="0"/>
          <a:p>
            <a:pPr algn="ctr">
              <a:lnSpc>
                <a:spcPct val="100000"/>
              </a:lnSpc>
            </a:pPr>
            <a:r>
              <a:rPr b="0" lang="en-IN" sz="2000" spc="-1" strike="noStrike">
                <a:solidFill>
                  <a:srgbClr val="ffffff"/>
                </a:solidFill>
                <a:uFill>
                  <a:solidFill>
                    <a:srgbClr val="ffffff"/>
                  </a:solidFill>
                </a:uFill>
                <a:latin typeface="Helvetica Neue"/>
              </a:rPr>
              <a:t>Problem Classifier</a:t>
            </a:r>
            <a:endParaRPr b="0" lang="en-IN" sz="1800" spc="-1" strike="noStrike">
              <a:solidFill>
                <a:srgbClr val="ffffff"/>
              </a:solidFill>
              <a:uFill>
                <a:solidFill>
                  <a:srgbClr val="ffffff"/>
                </a:solidFill>
              </a:uFill>
              <a:latin typeface="Arial"/>
            </a:endParaRPr>
          </a:p>
        </p:txBody>
      </p:sp>
      <p:pic>
        <p:nvPicPr>
          <p:cNvPr id="205" name="Picture 47" descr=""/>
          <p:cNvPicPr/>
          <p:nvPr/>
        </p:nvPicPr>
        <p:blipFill>
          <a:blip r:embed="rId11"/>
          <a:stretch/>
        </p:blipFill>
        <p:spPr>
          <a:xfrm>
            <a:off x="5068440" y="1842840"/>
            <a:ext cx="731160" cy="731160"/>
          </a:xfrm>
          <a:prstGeom prst="rect">
            <a:avLst/>
          </a:prstGeom>
          <a:ln>
            <a:noFill/>
          </a:ln>
        </p:spPr>
      </p:pic>
      <p:pic>
        <p:nvPicPr>
          <p:cNvPr id="206" name="Picture 49" descr=""/>
          <p:cNvPicPr/>
          <p:nvPr/>
        </p:nvPicPr>
        <p:blipFill>
          <a:blip r:embed="rId12"/>
          <a:stretch/>
        </p:blipFill>
        <p:spPr>
          <a:xfrm>
            <a:off x="1607040" y="5406840"/>
            <a:ext cx="835560" cy="835560"/>
          </a:xfrm>
          <a:prstGeom prst="rect">
            <a:avLst/>
          </a:prstGeom>
          <a:ln>
            <a:noFill/>
          </a:ln>
        </p:spPr>
      </p:pic>
      <p:sp>
        <p:nvSpPr>
          <p:cNvPr id="207" name="CustomShape 12"/>
          <p:cNvSpPr/>
          <p:nvPr/>
        </p:nvSpPr>
        <p:spPr>
          <a:xfrm>
            <a:off x="501480" y="6263640"/>
            <a:ext cx="3096000" cy="243720"/>
          </a:xfrm>
          <a:prstGeom prst="rect">
            <a:avLst/>
          </a:prstGeom>
          <a:noFill/>
          <a:ln>
            <a:noFill/>
          </a:ln>
        </p:spPr>
        <p:style>
          <a:lnRef idx="0"/>
          <a:fillRef idx="0"/>
          <a:effectRef idx="0"/>
          <a:fontRef idx="minor"/>
        </p:style>
        <p:txBody>
          <a:bodyPr lIns="0" rIns="0" tIns="0" bIns="0"/>
          <a:p>
            <a:pPr algn="ctr">
              <a:lnSpc>
                <a:spcPct val="100000"/>
              </a:lnSpc>
            </a:pPr>
            <a:r>
              <a:rPr b="0" lang="en-IN" sz="1600" spc="-1" strike="noStrike">
                <a:solidFill>
                  <a:srgbClr val="ffffff"/>
                </a:solidFill>
                <a:uFill>
                  <a:solidFill>
                    <a:srgbClr val="ffffff"/>
                  </a:solidFill>
                </a:uFill>
                <a:latin typeface="Helvetica Neue"/>
              </a:rPr>
              <a:t>Resolving group </a:t>
            </a:r>
            <a:endParaRPr b="0" lang="en-IN" sz="1800" spc="-1" strike="noStrike">
              <a:solidFill>
                <a:srgbClr val="ffffff"/>
              </a:solidFill>
              <a:uFill>
                <a:solidFill>
                  <a:srgbClr val="ffffff"/>
                </a:solidFill>
              </a:uFill>
              <a:latin typeface="Arial"/>
            </a:endParaRPr>
          </a:p>
        </p:txBody>
      </p:sp>
      <p:pic>
        <p:nvPicPr>
          <p:cNvPr id="208" name="Picture 51" descr=""/>
          <p:cNvPicPr/>
          <p:nvPr/>
        </p:nvPicPr>
        <p:blipFill>
          <a:blip r:embed="rId13"/>
          <a:stretch/>
        </p:blipFill>
        <p:spPr>
          <a:xfrm rot="5599200">
            <a:off x="1697400" y="4578480"/>
            <a:ext cx="717120" cy="731160"/>
          </a:xfrm>
          <a:prstGeom prst="rect">
            <a:avLst/>
          </a:prstGeom>
          <a:ln>
            <a:noFill/>
          </a:ln>
        </p:spPr>
      </p:pic>
      <p:pic>
        <p:nvPicPr>
          <p:cNvPr id="209" name="Picture 52" descr=""/>
          <p:cNvPicPr/>
          <p:nvPr/>
        </p:nvPicPr>
        <p:blipFill>
          <a:blip r:embed="rId14"/>
          <a:stretch/>
        </p:blipFill>
        <p:spPr>
          <a:xfrm rot="10978800">
            <a:off x="2619000" y="3579480"/>
            <a:ext cx="1093320" cy="73116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CustomShape 1"/>
          <p:cNvSpPr/>
          <p:nvPr/>
        </p:nvSpPr>
        <p:spPr>
          <a:xfrm>
            <a:off x="3567240" y="-20160"/>
            <a:ext cx="7635600" cy="806400"/>
          </a:xfrm>
          <a:prstGeom prst="rect">
            <a:avLst/>
          </a:prstGeom>
          <a:noFill/>
          <a:ln>
            <a:noFill/>
          </a:ln>
        </p:spPr>
        <p:style>
          <a:lnRef idx="0"/>
          <a:fillRef idx="0"/>
          <a:effectRef idx="0"/>
          <a:fontRef idx="minor"/>
        </p:style>
        <p:txBody>
          <a:bodyPr lIns="90000" rIns="90000" tIns="45000" bIns="45000"/>
          <a:p>
            <a:pPr>
              <a:lnSpc>
                <a:spcPct val="90000"/>
              </a:lnSpc>
            </a:pPr>
            <a:r>
              <a:rPr b="0" lang="en-IN" sz="4400" spc="-1" strike="noStrike">
                <a:solidFill>
                  <a:srgbClr val="ffffff"/>
                </a:solidFill>
                <a:uFill>
                  <a:solidFill>
                    <a:srgbClr val="ffffff"/>
                  </a:solidFill>
                </a:uFill>
                <a:latin typeface="Calibri Light"/>
              </a:rPr>
              <a:t>Architecture-(Training)</a:t>
            </a:r>
            <a:endParaRPr b="0" lang="en-IN" sz="1800" spc="-1" strike="noStrike">
              <a:solidFill>
                <a:srgbClr val="ffffff"/>
              </a:solidFill>
              <a:uFill>
                <a:solidFill>
                  <a:srgbClr val="ffffff"/>
                </a:solidFill>
              </a:uFill>
              <a:latin typeface="Arial"/>
            </a:endParaRPr>
          </a:p>
        </p:txBody>
      </p:sp>
      <p:pic>
        <p:nvPicPr>
          <p:cNvPr id="211" name="Picture 2" descr=""/>
          <p:cNvPicPr/>
          <p:nvPr/>
        </p:nvPicPr>
        <p:blipFill>
          <a:blip r:embed="rId1"/>
          <a:stretch/>
        </p:blipFill>
        <p:spPr>
          <a:xfrm>
            <a:off x="516600" y="2952360"/>
            <a:ext cx="731160" cy="731160"/>
          </a:xfrm>
          <a:prstGeom prst="rect">
            <a:avLst/>
          </a:prstGeom>
          <a:ln>
            <a:noFill/>
          </a:ln>
        </p:spPr>
      </p:pic>
      <p:pic>
        <p:nvPicPr>
          <p:cNvPr id="212" name="Picture 3" descr=""/>
          <p:cNvPicPr/>
          <p:nvPr/>
        </p:nvPicPr>
        <p:blipFill>
          <a:blip r:embed="rId2"/>
          <a:stretch/>
        </p:blipFill>
        <p:spPr>
          <a:xfrm>
            <a:off x="3120120" y="1844640"/>
            <a:ext cx="731160" cy="731160"/>
          </a:xfrm>
          <a:prstGeom prst="rect">
            <a:avLst/>
          </a:prstGeom>
          <a:ln>
            <a:noFill/>
          </a:ln>
        </p:spPr>
      </p:pic>
      <p:pic>
        <p:nvPicPr>
          <p:cNvPr id="213" name="Picture 4" descr=""/>
          <p:cNvPicPr/>
          <p:nvPr/>
        </p:nvPicPr>
        <p:blipFill>
          <a:blip r:embed="rId3"/>
          <a:stretch/>
        </p:blipFill>
        <p:spPr>
          <a:xfrm>
            <a:off x="2120400" y="1829520"/>
            <a:ext cx="918360" cy="821160"/>
          </a:xfrm>
          <a:prstGeom prst="rect">
            <a:avLst/>
          </a:prstGeom>
          <a:ln>
            <a:noFill/>
          </a:ln>
        </p:spPr>
      </p:pic>
      <p:pic>
        <p:nvPicPr>
          <p:cNvPr id="214" name="Picture 10" descr=""/>
          <p:cNvPicPr/>
          <p:nvPr/>
        </p:nvPicPr>
        <p:blipFill>
          <a:blip r:embed="rId4"/>
          <a:stretch/>
        </p:blipFill>
        <p:spPr>
          <a:xfrm>
            <a:off x="4364640" y="1845000"/>
            <a:ext cx="731160" cy="731160"/>
          </a:xfrm>
          <a:prstGeom prst="rect">
            <a:avLst/>
          </a:prstGeom>
          <a:ln>
            <a:noFill/>
          </a:ln>
        </p:spPr>
      </p:pic>
      <p:sp>
        <p:nvSpPr>
          <p:cNvPr id="215" name="CustomShape 2"/>
          <p:cNvSpPr/>
          <p:nvPr/>
        </p:nvSpPr>
        <p:spPr>
          <a:xfrm>
            <a:off x="3643560" y="2730600"/>
            <a:ext cx="2210760" cy="366120"/>
          </a:xfrm>
          <a:prstGeom prst="rect">
            <a:avLst/>
          </a:prstGeom>
          <a:noFill/>
          <a:ln>
            <a:noFill/>
          </a:ln>
        </p:spPr>
        <p:style>
          <a:lnRef idx="0"/>
          <a:fillRef idx="0"/>
          <a:effectRef idx="0"/>
          <a:fontRef idx="minor"/>
        </p:style>
        <p:txBody>
          <a:bodyPr lIns="0" rIns="0" tIns="0" bIns="0"/>
          <a:p>
            <a:pPr algn="ctr">
              <a:lnSpc>
                <a:spcPct val="100000"/>
              </a:lnSpc>
            </a:pPr>
            <a:r>
              <a:rPr b="0" lang="en-IN" sz="2400" spc="-1" strike="noStrike">
                <a:solidFill>
                  <a:srgbClr val="ffffff"/>
                </a:solidFill>
                <a:uFill>
                  <a:solidFill>
                    <a:srgbClr val="ffffff"/>
                  </a:solidFill>
                </a:uFill>
                <a:latin typeface="Helvetica Neue"/>
              </a:rPr>
              <a:t>Amazon S3</a:t>
            </a:r>
            <a:endParaRPr b="0" lang="en-IN" sz="1800" spc="-1" strike="noStrike">
              <a:solidFill>
                <a:srgbClr val="ffffff"/>
              </a:solidFill>
              <a:uFill>
                <a:solidFill>
                  <a:srgbClr val="ffffff"/>
                </a:solidFill>
              </a:uFill>
              <a:latin typeface="Arial"/>
            </a:endParaRPr>
          </a:p>
        </p:txBody>
      </p:sp>
      <p:pic>
        <p:nvPicPr>
          <p:cNvPr id="216" name="Picture 12" descr=""/>
          <p:cNvPicPr/>
          <p:nvPr/>
        </p:nvPicPr>
        <p:blipFill>
          <a:blip r:embed="rId5"/>
          <a:stretch/>
        </p:blipFill>
        <p:spPr>
          <a:xfrm>
            <a:off x="6366600" y="1487520"/>
            <a:ext cx="1103400" cy="1103400"/>
          </a:xfrm>
          <a:prstGeom prst="rect">
            <a:avLst/>
          </a:prstGeom>
          <a:ln>
            <a:noFill/>
          </a:ln>
        </p:spPr>
      </p:pic>
      <p:sp>
        <p:nvSpPr>
          <p:cNvPr id="217" name="CustomShape 3"/>
          <p:cNvSpPr/>
          <p:nvPr/>
        </p:nvSpPr>
        <p:spPr>
          <a:xfrm>
            <a:off x="5971320" y="2570040"/>
            <a:ext cx="2210760" cy="366120"/>
          </a:xfrm>
          <a:prstGeom prst="rect">
            <a:avLst/>
          </a:prstGeom>
          <a:noFill/>
          <a:ln>
            <a:noFill/>
          </a:ln>
        </p:spPr>
        <p:style>
          <a:lnRef idx="0"/>
          <a:fillRef idx="0"/>
          <a:effectRef idx="0"/>
          <a:fontRef idx="minor"/>
        </p:style>
        <p:txBody>
          <a:bodyPr lIns="0" rIns="0" tIns="0" bIns="0"/>
          <a:p>
            <a:pPr algn="ctr">
              <a:lnSpc>
                <a:spcPct val="100000"/>
              </a:lnSpc>
            </a:pPr>
            <a:r>
              <a:rPr b="0" lang="en-IN" sz="2400" spc="-1" strike="noStrike">
                <a:solidFill>
                  <a:srgbClr val="ffffff"/>
                </a:solidFill>
                <a:uFill>
                  <a:solidFill>
                    <a:srgbClr val="ffffff"/>
                  </a:solidFill>
                </a:uFill>
                <a:latin typeface="Helvetica Neue"/>
              </a:rPr>
              <a:t>Mail parser</a:t>
            </a:r>
            <a:endParaRPr b="0" lang="en-IN" sz="1800" spc="-1" strike="noStrike">
              <a:solidFill>
                <a:srgbClr val="ffffff"/>
              </a:solidFill>
              <a:uFill>
                <a:solidFill>
                  <a:srgbClr val="ffffff"/>
                </a:solidFill>
              </a:uFill>
              <a:latin typeface="Arial"/>
            </a:endParaRPr>
          </a:p>
        </p:txBody>
      </p:sp>
      <p:pic>
        <p:nvPicPr>
          <p:cNvPr id="218" name="Picture 17" descr=""/>
          <p:cNvPicPr/>
          <p:nvPr/>
        </p:nvPicPr>
        <p:blipFill>
          <a:blip r:embed="rId6"/>
          <a:stretch/>
        </p:blipFill>
        <p:spPr>
          <a:xfrm>
            <a:off x="5263560" y="1884240"/>
            <a:ext cx="731160" cy="731160"/>
          </a:xfrm>
          <a:prstGeom prst="rect">
            <a:avLst/>
          </a:prstGeom>
          <a:ln>
            <a:noFill/>
          </a:ln>
        </p:spPr>
      </p:pic>
      <p:pic>
        <p:nvPicPr>
          <p:cNvPr id="219" name="Picture 18" descr=""/>
          <p:cNvPicPr/>
          <p:nvPr/>
        </p:nvPicPr>
        <p:blipFill>
          <a:blip r:embed="rId7"/>
          <a:stretch/>
        </p:blipFill>
        <p:spPr>
          <a:xfrm rot="1638600">
            <a:off x="1350000" y="1375200"/>
            <a:ext cx="731160" cy="731160"/>
          </a:xfrm>
          <a:prstGeom prst="rect">
            <a:avLst/>
          </a:prstGeom>
          <a:ln>
            <a:noFill/>
          </a:ln>
        </p:spPr>
      </p:pic>
      <p:sp>
        <p:nvSpPr>
          <p:cNvPr id="220" name="CustomShape 4"/>
          <p:cNvSpPr/>
          <p:nvPr/>
        </p:nvSpPr>
        <p:spPr>
          <a:xfrm>
            <a:off x="3833640" y="5202000"/>
            <a:ext cx="170208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en-IN" sz="1800" spc="-1" strike="noStrike">
                <a:solidFill>
                  <a:srgbClr val="ffffff"/>
                </a:solidFill>
                <a:uFill>
                  <a:solidFill>
                    <a:srgbClr val="ffffff"/>
                  </a:solidFill>
                </a:uFill>
                <a:latin typeface="Helvetica Neue"/>
              </a:rPr>
              <a:t>Training Data</a:t>
            </a:r>
            <a:endParaRPr b="0" lang="en-IN" sz="1800" spc="-1" strike="noStrike">
              <a:solidFill>
                <a:srgbClr val="ffffff"/>
              </a:solidFill>
              <a:uFill>
                <a:solidFill>
                  <a:srgbClr val="ffffff"/>
                </a:solidFill>
              </a:uFill>
              <a:latin typeface="Arial"/>
            </a:endParaRPr>
          </a:p>
        </p:txBody>
      </p:sp>
      <p:sp>
        <p:nvSpPr>
          <p:cNvPr id="221" name="CustomShape 5"/>
          <p:cNvSpPr/>
          <p:nvPr/>
        </p:nvSpPr>
        <p:spPr>
          <a:xfrm>
            <a:off x="580320" y="3678840"/>
            <a:ext cx="70092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en-IN" sz="1800" spc="-1" strike="noStrike">
                <a:solidFill>
                  <a:srgbClr val="ffffff"/>
                </a:solidFill>
                <a:uFill>
                  <a:solidFill>
                    <a:srgbClr val="ffffff"/>
                  </a:solidFill>
                </a:uFill>
                <a:latin typeface="Helvetica Neue"/>
              </a:rPr>
              <a:t>User</a:t>
            </a:r>
            <a:endParaRPr b="0" lang="en-IN" sz="1800" spc="-1" strike="noStrike">
              <a:solidFill>
                <a:srgbClr val="ffffff"/>
              </a:solidFill>
              <a:uFill>
                <a:solidFill>
                  <a:srgbClr val="ffffff"/>
                </a:solidFill>
              </a:uFill>
              <a:latin typeface="Arial"/>
            </a:endParaRPr>
          </a:p>
        </p:txBody>
      </p:sp>
      <p:sp>
        <p:nvSpPr>
          <p:cNvPr id="222" name="CustomShape 6"/>
          <p:cNvSpPr/>
          <p:nvPr/>
        </p:nvSpPr>
        <p:spPr>
          <a:xfrm>
            <a:off x="3364920" y="914400"/>
            <a:ext cx="8590320" cy="4861440"/>
          </a:xfrm>
          <a:prstGeom prst="roundRect">
            <a:avLst>
              <a:gd name="adj" fmla="val 9818"/>
            </a:avLst>
          </a:prstGeom>
          <a:noFill/>
          <a:ln>
            <a:solidFill>
              <a:schemeClr val="tx1"/>
            </a:solidFill>
          </a:ln>
        </p:spPr>
        <p:style>
          <a:lnRef idx="1">
            <a:schemeClr val="accent1"/>
          </a:lnRef>
          <a:fillRef idx="3">
            <a:schemeClr val="accent1"/>
          </a:fillRef>
          <a:effectRef idx="2">
            <a:schemeClr val="accent1"/>
          </a:effectRef>
          <a:fontRef idx="minor"/>
        </p:style>
      </p:sp>
      <p:pic>
        <p:nvPicPr>
          <p:cNvPr id="223" name="Picture 22" descr=""/>
          <p:cNvPicPr/>
          <p:nvPr/>
        </p:nvPicPr>
        <p:blipFill>
          <a:blip r:embed="rId8"/>
          <a:stretch/>
        </p:blipFill>
        <p:spPr>
          <a:xfrm>
            <a:off x="3583080" y="879120"/>
            <a:ext cx="603000" cy="603000"/>
          </a:xfrm>
          <a:prstGeom prst="rect">
            <a:avLst/>
          </a:prstGeom>
          <a:ln>
            <a:noFill/>
          </a:ln>
        </p:spPr>
      </p:pic>
      <p:sp>
        <p:nvSpPr>
          <p:cNvPr id="224" name="CustomShape 7"/>
          <p:cNvSpPr/>
          <p:nvPr/>
        </p:nvSpPr>
        <p:spPr>
          <a:xfrm>
            <a:off x="6095880" y="1118880"/>
            <a:ext cx="5516640" cy="4484520"/>
          </a:xfrm>
          <a:prstGeom prst="roundRect">
            <a:avLst>
              <a:gd name="adj" fmla="val 9818"/>
            </a:avLst>
          </a:prstGeom>
          <a:noFill/>
          <a:ln w="19080">
            <a:solidFill>
              <a:srgbClr val="f7981f"/>
            </a:solidFill>
            <a:custDash>
              <a:ds d="800000" sp="300000"/>
            </a:custDash>
          </a:ln>
        </p:spPr>
        <p:style>
          <a:lnRef idx="1">
            <a:schemeClr val="accent1"/>
          </a:lnRef>
          <a:fillRef idx="3">
            <a:schemeClr val="accent1"/>
          </a:fillRef>
          <a:effectRef idx="2">
            <a:schemeClr val="accent1"/>
          </a:effectRef>
          <a:fontRef idx="minor"/>
        </p:style>
      </p:sp>
      <p:pic>
        <p:nvPicPr>
          <p:cNvPr id="225" name="Picture 26" descr=""/>
          <p:cNvPicPr/>
          <p:nvPr/>
        </p:nvPicPr>
        <p:blipFill>
          <a:blip r:embed="rId9"/>
          <a:stretch/>
        </p:blipFill>
        <p:spPr>
          <a:xfrm>
            <a:off x="8048520" y="1715040"/>
            <a:ext cx="731160" cy="731160"/>
          </a:xfrm>
          <a:prstGeom prst="rect">
            <a:avLst/>
          </a:prstGeom>
          <a:ln>
            <a:noFill/>
          </a:ln>
        </p:spPr>
      </p:pic>
      <p:pic>
        <p:nvPicPr>
          <p:cNvPr id="226" name="Picture 27" descr=""/>
          <p:cNvPicPr/>
          <p:nvPr/>
        </p:nvPicPr>
        <p:blipFill>
          <a:blip r:embed="rId10"/>
          <a:stretch/>
        </p:blipFill>
        <p:spPr>
          <a:xfrm>
            <a:off x="7520760" y="3872520"/>
            <a:ext cx="731160" cy="731160"/>
          </a:xfrm>
          <a:prstGeom prst="rect">
            <a:avLst/>
          </a:prstGeom>
          <a:ln>
            <a:noFill/>
          </a:ln>
        </p:spPr>
      </p:pic>
      <p:sp>
        <p:nvSpPr>
          <p:cNvPr id="227" name="CustomShape 8"/>
          <p:cNvSpPr/>
          <p:nvPr/>
        </p:nvSpPr>
        <p:spPr>
          <a:xfrm>
            <a:off x="6527520" y="4717440"/>
            <a:ext cx="2759400" cy="305280"/>
          </a:xfrm>
          <a:prstGeom prst="rect">
            <a:avLst/>
          </a:prstGeom>
          <a:noFill/>
          <a:ln>
            <a:noFill/>
          </a:ln>
        </p:spPr>
        <p:style>
          <a:lnRef idx="0"/>
          <a:fillRef idx="0"/>
          <a:effectRef idx="0"/>
          <a:fontRef idx="minor"/>
        </p:style>
        <p:txBody>
          <a:bodyPr lIns="0" rIns="0" tIns="0" bIns="0"/>
          <a:p>
            <a:pPr algn="ctr">
              <a:lnSpc>
                <a:spcPct val="100000"/>
              </a:lnSpc>
            </a:pPr>
            <a:r>
              <a:rPr b="0" lang="en-IN" sz="2000" spc="-1" strike="noStrike">
                <a:solidFill>
                  <a:srgbClr val="ffffff"/>
                </a:solidFill>
                <a:uFill>
                  <a:solidFill>
                    <a:srgbClr val="ffffff"/>
                  </a:solidFill>
                </a:uFill>
                <a:latin typeface="Helvetica Neue"/>
              </a:rPr>
              <a:t>DynamoDB</a:t>
            </a:r>
            <a:endParaRPr b="0" lang="en-IN" sz="1800" spc="-1" strike="noStrike">
              <a:solidFill>
                <a:srgbClr val="ffffff"/>
              </a:solidFill>
              <a:uFill>
                <a:solidFill>
                  <a:srgbClr val="ffffff"/>
                </a:solidFill>
              </a:uFill>
              <a:latin typeface="Arial"/>
            </a:endParaRPr>
          </a:p>
        </p:txBody>
      </p:sp>
      <p:pic>
        <p:nvPicPr>
          <p:cNvPr id="228" name="Picture 29" descr=""/>
          <p:cNvPicPr/>
          <p:nvPr/>
        </p:nvPicPr>
        <p:blipFill>
          <a:blip r:embed="rId11"/>
          <a:stretch/>
        </p:blipFill>
        <p:spPr>
          <a:xfrm>
            <a:off x="9334440" y="1695240"/>
            <a:ext cx="731160" cy="731160"/>
          </a:xfrm>
          <a:prstGeom prst="rect">
            <a:avLst/>
          </a:prstGeom>
          <a:ln>
            <a:noFill/>
          </a:ln>
        </p:spPr>
      </p:pic>
      <p:sp>
        <p:nvSpPr>
          <p:cNvPr id="229" name="CustomShape 9"/>
          <p:cNvSpPr/>
          <p:nvPr/>
        </p:nvSpPr>
        <p:spPr>
          <a:xfrm>
            <a:off x="8664840" y="2588760"/>
            <a:ext cx="2210760" cy="822600"/>
          </a:xfrm>
          <a:prstGeom prst="rect">
            <a:avLst/>
          </a:prstGeom>
          <a:noFill/>
          <a:ln>
            <a:noFill/>
          </a:ln>
        </p:spPr>
        <p:style>
          <a:lnRef idx="0"/>
          <a:fillRef idx="0"/>
          <a:effectRef idx="0"/>
          <a:fontRef idx="minor"/>
        </p:style>
        <p:txBody>
          <a:bodyPr lIns="0" rIns="0" tIns="0" bIns="0"/>
          <a:p>
            <a:pPr algn="ctr">
              <a:lnSpc>
                <a:spcPct val="100000"/>
              </a:lnSpc>
            </a:pPr>
            <a:r>
              <a:rPr b="0" lang="en-IN" sz="1800" spc="-1" strike="noStrike">
                <a:solidFill>
                  <a:srgbClr val="ffffff"/>
                </a:solidFill>
                <a:uFill>
                  <a:solidFill>
                    <a:srgbClr val="ffffff"/>
                  </a:solidFill>
                </a:uFill>
                <a:latin typeface="Helvetica Neue"/>
              </a:rPr>
              <a:t>Language Detection and Conversion</a:t>
            </a:r>
            <a:endParaRPr b="0" lang="en-IN" sz="1800" spc="-1" strike="noStrike">
              <a:solidFill>
                <a:srgbClr val="ffffff"/>
              </a:solidFill>
              <a:uFill>
                <a:solidFill>
                  <a:srgbClr val="ffffff"/>
                </a:solidFill>
              </a:uFill>
              <a:latin typeface="Arial"/>
            </a:endParaRPr>
          </a:p>
        </p:txBody>
      </p:sp>
      <p:pic>
        <p:nvPicPr>
          <p:cNvPr id="230" name="Picture 31" descr=""/>
          <p:cNvPicPr/>
          <p:nvPr/>
        </p:nvPicPr>
        <p:blipFill>
          <a:blip r:embed="rId12"/>
          <a:stretch/>
        </p:blipFill>
        <p:spPr>
          <a:xfrm>
            <a:off x="1276920" y="4424040"/>
            <a:ext cx="1132920" cy="1132920"/>
          </a:xfrm>
          <a:prstGeom prst="rect">
            <a:avLst/>
          </a:prstGeom>
          <a:ln>
            <a:noFill/>
          </a:ln>
        </p:spPr>
      </p:pic>
      <p:sp>
        <p:nvSpPr>
          <p:cNvPr id="231" name="CustomShape 10"/>
          <p:cNvSpPr/>
          <p:nvPr/>
        </p:nvSpPr>
        <p:spPr>
          <a:xfrm>
            <a:off x="800640" y="5709960"/>
            <a:ext cx="2210760" cy="609480"/>
          </a:xfrm>
          <a:prstGeom prst="rect">
            <a:avLst/>
          </a:prstGeom>
          <a:noFill/>
          <a:ln>
            <a:noFill/>
          </a:ln>
        </p:spPr>
        <p:style>
          <a:lnRef idx="0"/>
          <a:fillRef idx="0"/>
          <a:effectRef idx="0"/>
          <a:fontRef idx="minor"/>
        </p:style>
        <p:txBody>
          <a:bodyPr lIns="0" rIns="0" tIns="0" bIns="0"/>
          <a:p>
            <a:pPr algn="ctr">
              <a:lnSpc>
                <a:spcPct val="100000"/>
              </a:lnSpc>
            </a:pPr>
            <a:r>
              <a:rPr b="0" lang="en-IN" sz="2000" spc="-1" strike="noStrike">
                <a:solidFill>
                  <a:srgbClr val="ffffff"/>
                </a:solidFill>
                <a:uFill>
                  <a:solidFill>
                    <a:srgbClr val="ffffff"/>
                  </a:solidFill>
                </a:uFill>
                <a:latin typeface="Helvetica Neue"/>
              </a:rPr>
              <a:t>Training Classifier</a:t>
            </a:r>
            <a:endParaRPr b="0" lang="en-IN" sz="1800" spc="-1" strike="noStrike">
              <a:solidFill>
                <a:srgbClr val="ffffff"/>
              </a:solidFill>
              <a:uFill>
                <a:solidFill>
                  <a:srgbClr val="ffffff"/>
                </a:solidFill>
              </a:uFill>
              <a:latin typeface="Arial"/>
            </a:endParaRPr>
          </a:p>
        </p:txBody>
      </p:sp>
      <p:pic>
        <p:nvPicPr>
          <p:cNvPr id="232" name="Picture 33" descr=""/>
          <p:cNvPicPr/>
          <p:nvPr/>
        </p:nvPicPr>
        <p:blipFill>
          <a:blip r:embed="rId13"/>
          <a:stretch/>
        </p:blipFill>
        <p:spPr>
          <a:xfrm rot="5400000">
            <a:off x="9473760" y="3076560"/>
            <a:ext cx="731160" cy="731160"/>
          </a:xfrm>
          <a:prstGeom prst="rect">
            <a:avLst/>
          </a:prstGeom>
          <a:ln>
            <a:noFill/>
          </a:ln>
        </p:spPr>
      </p:pic>
      <p:pic>
        <p:nvPicPr>
          <p:cNvPr id="233" name="Picture 35" descr=""/>
          <p:cNvPicPr/>
          <p:nvPr/>
        </p:nvPicPr>
        <p:blipFill>
          <a:blip r:embed="rId14"/>
          <a:stretch/>
        </p:blipFill>
        <p:spPr>
          <a:xfrm>
            <a:off x="9439200" y="3967200"/>
            <a:ext cx="731160" cy="731160"/>
          </a:xfrm>
          <a:prstGeom prst="rect">
            <a:avLst/>
          </a:prstGeom>
          <a:ln>
            <a:noFill/>
          </a:ln>
        </p:spPr>
      </p:pic>
      <p:sp>
        <p:nvSpPr>
          <p:cNvPr id="234" name="CustomShape 11"/>
          <p:cNvSpPr/>
          <p:nvPr/>
        </p:nvSpPr>
        <p:spPr>
          <a:xfrm>
            <a:off x="8903160" y="4767120"/>
            <a:ext cx="1644120" cy="366120"/>
          </a:xfrm>
          <a:prstGeom prst="rect">
            <a:avLst/>
          </a:prstGeom>
          <a:noFill/>
          <a:ln>
            <a:noFill/>
          </a:ln>
        </p:spPr>
        <p:style>
          <a:lnRef idx="0"/>
          <a:fillRef idx="0"/>
          <a:effectRef idx="0"/>
          <a:fontRef idx="minor"/>
        </p:style>
        <p:txBody>
          <a:bodyPr lIns="0" rIns="0" tIns="0" bIns="0"/>
          <a:p>
            <a:pPr algn="ctr">
              <a:lnSpc>
                <a:spcPct val="100000"/>
              </a:lnSpc>
            </a:pPr>
            <a:r>
              <a:rPr b="0" lang="en-IN" sz="2400" spc="-1" strike="noStrike">
                <a:solidFill>
                  <a:srgbClr val="ffffff"/>
                </a:solidFill>
                <a:uFill>
                  <a:solidFill>
                    <a:srgbClr val="ffffff"/>
                  </a:solidFill>
                </a:uFill>
                <a:latin typeface="Helvetica Neue"/>
              </a:rPr>
              <a:t>Data</a:t>
            </a:r>
            <a:endParaRPr b="0" lang="en-IN" sz="1800" spc="-1" strike="noStrike">
              <a:solidFill>
                <a:srgbClr val="ffffff"/>
              </a:solidFill>
              <a:uFill>
                <a:solidFill>
                  <a:srgbClr val="ffffff"/>
                </a:solidFill>
              </a:uFill>
              <a:latin typeface="Arial"/>
            </a:endParaRPr>
          </a:p>
        </p:txBody>
      </p:sp>
      <p:pic>
        <p:nvPicPr>
          <p:cNvPr id="235" name="Picture 37" descr=""/>
          <p:cNvPicPr/>
          <p:nvPr/>
        </p:nvPicPr>
        <p:blipFill>
          <a:blip r:embed="rId15"/>
          <a:stretch/>
        </p:blipFill>
        <p:spPr>
          <a:xfrm rot="10978800">
            <a:off x="8537400" y="4318560"/>
            <a:ext cx="731160" cy="731160"/>
          </a:xfrm>
          <a:prstGeom prst="rect">
            <a:avLst/>
          </a:prstGeom>
          <a:ln>
            <a:noFill/>
          </a:ln>
        </p:spPr>
      </p:pic>
      <p:pic>
        <p:nvPicPr>
          <p:cNvPr id="236" name="Picture 38" descr=""/>
          <p:cNvPicPr/>
          <p:nvPr/>
        </p:nvPicPr>
        <p:blipFill>
          <a:blip r:embed="rId16"/>
          <a:stretch/>
        </p:blipFill>
        <p:spPr>
          <a:xfrm>
            <a:off x="570600" y="345240"/>
            <a:ext cx="835560" cy="835560"/>
          </a:xfrm>
          <a:prstGeom prst="rect">
            <a:avLst/>
          </a:prstGeom>
          <a:ln>
            <a:noFill/>
          </a:ln>
        </p:spPr>
      </p:pic>
      <p:sp>
        <p:nvSpPr>
          <p:cNvPr id="237" name="CustomShape 12"/>
          <p:cNvSpPr/>
          <p:nvPr/>
        </p:nvSpPr>
        <p:spPr>
          <a:xfrm>
            <a:off x="-516600" y="1215720"/>
            <a:ext cx="3096000" cy="243720"/>
          </a:xfrm>
          <a:prstGeom prst="rect">
            <a:avLst/>
          </a:prstGeom>
          <a:noFill/>
          <a:ln>
            <a:noFill/>
          </a:ln>
        </p:spPr>
        <p:style>
          <a:lnRef idx="0"/>
          <a:fillRef idx="0"/>
          <a:effectRef idx="0"/>
          <a:fontRef idx="minor"/>
        </p:style>
        <p:txBody>
          <a:bodyPr lIns="0" rIns="0" tIns="0" bIns="0"/>
          <a:p>
            <a:pPr algn="ctr">
              <a:lnSpc>
                <a:spcPct val="100000"/>
              </a:lnSpc>
            </a:pPr>
            <a:r>
              <a:rPr b="0" lang="en-IN" sz="1600" spc="-1" strike="noStrike">
                <a:solidFill>
                  <a:srgbClr val="ffffff"/>
                </a:solidFill>
                <a:uFill>
                  <a:solidFill>
                    <a:srgbClr val="ffffff"/>
                  </a:solidFill>
                </a:uFill>
                <a:latin typeface="Helvetica Neue"/>
              </a:rPr>
              <a:t>Resolving group </a:t>
            </a:r>
            <a:endParaRPr b="0" lang="en-IN" sz="1800" spc="-1" strike="noStrike">
              <a:solidFill>
                <a:srgbClr val="ffffff"/>
              </a:solidFill>
              <a:uFill>
                <a:solidFill>
                  <a:srgbClr val="ffffff"/>
                </a:solidFill>
              </a:uFill>
              <a:latin typeface="Arial"/>
            </a:endParaRPr>
          </a:p>
        </p:txBody>
      </p:sp>
      <p:pic>
        <p:nvPicPr>
          <p:cNvPr id="238" name="Picture 40" descr=""/>
          <p:cNvPicPr/>
          <p:nvPr/>
        </p:nvPicPr>
        <p:blipFill>
          <a:blip r:embed="rId17"/>
          <a:stretch/>
        </p:blipFill>
        <p:spPr>
          <a:xfrm rot="8538600">
            <a:off x="1235520" y="2494440"/>
            <a:ext cx="731160" cy="731160"/>
          </a:xfrm>
          <a:prstGeom prst="rect">
            <a:avLst/>
          </a:prstGeom>
          <a:ln>
            <a:noFill/>
          </a:ln>
        </p:spPr>
      </p:pic>
      <p:pic>
        <p:nvPicPr>
          <p:cNvPr id="239" name="Picture 41" descr=""/>
          <p:cNvPicPr/>
          <p:nvPr/>
        </p:nvPicPr>
        <p:blipFill>
          <a:blip r:embed="rId18"/>
          <a:stretch/>
        </p:blipFill>
        <p:spPr>
          <a:xfrm rot="10800000">
            <a:off x="3807360" y="5221080"/>
            <a:ext cx="1071720" cy="731160"/>
          </a:xfrm>
          <a:prstGeom prst="rect">
            <a:avLst/>
          </a:prstGeom>
          <a:ln>
            <a:noFill/>
          </a:ln>
        </p:spPr>
      </p:pic>
      <p:pic>
        <p:nvPicPr>
          <p:cNvPr id="240" name="Picture 34" descr=""/>
          <p:cNvPicPr/>
          <p:nvPr/>
        </p:nvPicPr>
        <p:blipFill>
          <a:blip r:embed="rId19"/>
          <a:stretch/>
        </p:blipFill>
        <p:spPr>
          <a:xfrm>
            <a:off x="4312800" y="4436640"/>
            <a:ext cx="759240" cy="759240"/>
          </a:xfrm>
          <a:prstGeom prst="rect">
            <a:avLst/>
          </a:prstGeom>
          <a:ln>
            <a:noFill/>
          </a:ln>
        </p:spPr>
      </p:pic>
      <p:pic>
        <p:nvPicPr>
          <p:cNvPr id="241" name="Picture 42" descr=""/>
          <p:cNvPicPr/>
          <p:nvPr/>
        </p:nvPicPr>
        <p:blipFill>
          <a:blip r:embed="rId20"/>
          <a:stretch/>
        </p:blipFill>
        <p:spPr>
          <a:xfrm rot="10978800">
            <a:off x="5230800" y="4451040"/>
            <a:ext cx="731160" cy="731160"/>
          </a:xfrm>
          <a:prstGeom prst="rect">
            <a:avLst/>
          </a:prstGeom>
          <a:ln>
            <a:noFill/>
          </a:ln>
        </p:spPr>
      </p:pic>
      <p:sp>
        <p:nvSpPr>
          <p:cNvPr id="242" name="CustomShape 13"/>
          <p:cNvSpPr/>
          <p:nvPr/>
        </p:nvSpPr>
        <p:spPr>
          <a:xfrm>
            <a:off x="3833640" y="5221080"/>
            <a:ext cx="170208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en-IN" sz="1800" spc="-1" strike="noStrike">
                <a:solidFill>
                  <a:srgbClr val="ffffff"/>
                </a:solidFill>
                <a:uFill>
                  <a:solidFill>
                    <a:srgbClr val="ffffff"/>
                  </a:solidFill>
                </a:uFill>
                <a:latin typeface="Helvetica Neue"/>
              </a:rPr>
              <a:t>Training Data</a:t>
            </a:r>
            <a:endParaRPr b="0" lang="en-IN" sz="1800" spc="-1" strike="noStrike">
              <a:solidFill>
                <a:srgbClr val="ffffff"/>
              </a:solidFill>
              <a:uFill>
                <a:solidFill>
                  <a:srgbClr val="ffffff"/>
                </a:solidFill>
              </a:uFill>
              <a:latin typeface="Arial"/>
            </a:endParaRPr>
          </a:p>
        </p:txBody>
      </p:sp>
      <p:sp>
        <p:nvSpPr>
          <p:cNvPr id="243" name="CustomShape 14"/>
          <p:cNvSpPr/>
          <p:nvPr/>
        </p:nvSpPr>
        <p:spPr>
          <a:xfrm>
            <a:off x="1991160" y="2643480"/>
            <a:ext cx="144144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en-IN" sz="1800" spc="-1" strike="noStrike">
                <a:solidFill>
                  <a:srgbClr val="ffffff"/>
                </a:solidFill>
                <a:uFill>
                  <a:solidFill>
                    <a:srgbClr val="ffffff"/>
                  </a:solidFill>
                </a:uFill>
                <a:latin typeface="Helvetica Neue"/>
              </a:rPr>
              <a:t>Mail server</a:t>
            </a:r>
            <a:endParaRPr b="0" lang="en-IN" sz="1800" spc="-1" strike="noStrike">
              <a:solidFill>
                <a:srgbClr val="ffffff"/>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171</TotalTime>
  <Application>LibreOffice/5.1.6.2$Linux_X86_64 LibreOffice_project/10m0$Build-2</Application>
  <Words>728</Words>
  <Paragraphs>93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2018-12-30T12:22:21Z</dcterms:created>
  <dc:creator>Himanshu sharma</dc:creator>
  <dc:description/>
  <dc:language>en-IN</dc:language>
  <cp:lastModifiedBy/>
  <dcterms:modified xsi:type="dcterms:W3CDTF">2019-11-08T21:41:47Z</dcterms:modified>
  <cp:revision>66</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13</vt:i4>
  </property>
</Properties>
</file>