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4" d="100"/>
          <a:sy n="94" d="100"/>
        </p:scale>
        <p:origin x="-1114"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859280"/>
            <a:ext cx="6400800" cy="1295400"/>
          </a:xfrm>
        </p:spPr>
        <p:txBody>
          <a:bodyPr/>
          <a:lstStyle/>
          <a:p>
            <a:r>
              <a:rPr lang="en-US" smtClean="0"/>
              <a:t>Click to edit Master title style</a:t>
            </a:r>
            <a:endParaRPr lang="en-US" dirty="0"/>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801112"/>
            <a:ext cx="9144000" cy="932688"/>
          </a:xfrm>
          <a:prstGeom prst="rect">
            <a:avLst/>
          </a:prstGeom>
        </p:spPr>
      </p:pic>
      <p:sp>
        <p:nvSpPr>
          <p:cNvPr id="3" name="Subtitle 2"/>
          <p:cNvSpPr>
            <a:spLocks noGrp="1"/>
          </p:cNvSpPr>
          <p:nvPr>
            <p:ph type="subTitle" idx="1"/>
          </p:nvPr>
        </p:nvSpPr>
        <p:spPr>
          <a:xfrm>
            <a:off x="1371600" y="3429000"/>
            <a:ext cx="6400800" cy="762000"/>
          </a:xfrm>
        </p:spPr>
        <p:txBody>
          <a:bodyPr>
            <a:normAutofit/>
          </a:bodyPr>
          <a:lstStyle>
            <a:lvl1pPr marL="0" indent="0" algn="ctr">
              <a:buNone/>
              <a:defRPr sz="2000" i="1"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white"/>
        <p:txBody>
          <a:bodyPr/>
          <a:lstStyle/>
          <a:p>
            <a:fld id="{62CF696E-3129-4929-BF97-FF1E6308D0EC}" type="datetimeFigureOut">
              <a:rPr lang="en-IN" smtClean="0"/>
              <a:t>18-12-2021</a:t>
            </a:fld>
            <a:endParaRPr lang="en-IN"/>
          </a:p>
        </p:txBody>
      </p:sp>
      <p:sp>
        <p:nvSpPr>
          <p:cNvPr id="5" name="Footer Placeholder 4"/>
          <p:cNvSpPr>
            <a:spLocks noGrp="1"/>
          </p:cNvSpPr>
          <p:nvPr>
            <p:ph type="ftr" sz="quarter" idx="11"/>
          </p:nvPr>
        </p:nvSpPr>
        <p:spPr bwMode="white"/>
        <p:txBody>
          <a:bodyPr/>
          <a:lstStyle/>
          <a:p>
            <a:endParaRPr lang="en-IN"/>
          </a:p>
        </p:txBody>
      </p:sp>
      <p:sp>
        <p:nvSpPr>
          <p:cNvPr id="6" name="Slide Number Placeholder 5"/>
          <p:cNvSpPr>
            <a:spLocks noGrp="1"/>
          </p:cNvSpPr>
          <p:nvPr>
            <p:ph type="sldNum" sz="quarter" idx="12"/>
          </p:nvPr>
        </p:nvSpPr>
        <p:spPr/>
        <p:txBody>
          <a:bodyPr/>
          <a:lstStyle/>
          <a:p>
            <a:fld id="{3D863EB1-10D2-40F5-8909-807CA7901489}"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CF696E-3129-4929-BF97-FF1E6308D0EC}" type="datetimeFigureOut">
              <a:rPr lang="en-IN" smtClean="0"/>
              <a:t>18-12-2021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863EB1-10D2-40F5-8909-807CA790148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09041"/>
            <a:ext cx="1295400" cy="4318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400" y="1219199"/>
            <a:ext cx="5181600" cy="4267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CF696E-3129-4929-BF97-FF1E6308D0EC}" type="datetimeFigureOut">
              <a:rPr lang="en-IN" smtClean="0"/>
              <a:t>18-12-2021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863EB1-10D2-40F5-8909-807CA790148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371600" y="2438400"/>
            <a:ext cx="6400800" cy="30480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CF696E-3129-4929-BF97-FF1E6308D0EC}" type="datetimeFigureOut">
              <a:rPr lang="en-IN" smtClean="0"/>
              <a:t>18-12-2021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863EB1-10D2-40F5-8909-807CA7901489}" type="slidenum">
              <a:rPr lang="en-IN" smtClean="0"/>
              <a:t>‹#›</a:t>
            </a:fld>
            <a:endParaRPr lang="en-IN"/>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2CF696E-3129-4929-BF97-FF1E6308D0EC}" type="datetimeFigureOut">
              <a:rPr lang="en-IN" smtClean="0"/>
              <a:t>18-12-2021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863EB1-10D2-40F5-8909-807CA7901489}" type="slidenum">
              <a:rPr lang="en-IN" smtClean="0"/>
              <a:t>‹#›</a:t>
            </a:fld>
            <a:endParaRPr lang="en-IN"/>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9144000" cy="932688"/>
          </a:xfrm>
          <a:prstGeom prst="rect">
            <a:avLst/>
          </a:prstGeom>
        </p:spPr>
      </p:pic>
      <p:sp>
        <p:nvSpPr>
          <p:cNvPr id="2" name="Title 1"/>
          <p:cNvSpPr>
            <a:spLocks noGrp="1"/>
          </p:cNvSpPr>
          <p:nvPr>
            <p:ph type="title"/>
          </p:nvPr>
        </p:nvSpPr>
        <p:spPr>
          <a:xfrm>
            <a:off x="1447800" y="3410267"/>
            <a:ext cx="6248400" cy="1456373"/>
          </a:xfrm>
        </p:spPr>
        <p:txBody>
          <a:bodyPr anchor="t">
            <a:normAutofit/>
          </a:bodyPr>
          <a:lstStyle>
            <a:lvl1pPr algn="ctr">
              <a:defRPr sz="36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447800" y="1503680"/>
            <a:ext cx="6248400" cy="1566862"/>
          </a:xfrm>
        </p:spPr>
        <p:txBody>
          <a:bodyPr anchor="b"/>
          <a:lstStyle>
            <a:lvl1pPr marL="0" indent="0" algn="ctr">
              <a:buNone/>
              <a:defRPr sz="2000" b="0" i="1"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9144000" cy="93268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Content Placeholder 9"/>
          <p:cNvSpPr>
            <a:spLocks noGrp="1"/>
          </p:cNvSpPr>
          <p:nvPr>
            <p:ph sz="quarter" idx="13"/>
          </p:nvPr>
        </p:nvSpPr>
        <p:spPr>
          <a:xfrm>
            <a:off x="1371600" y="2438400"/>
            <a:ext cx="3124200" cy="3124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62CF696E-3129-4929-BF97-FF1E6308D0EC}" type="datetimeFigureOut">
              <a:rPr lang="en-IN" smtClean="0"/>
              <a:t>18-12-2021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863EB1-10D2-40F5-8909-807CA7901489}" type="slidenum">
              <a:rPr lang="en-IN" smtClean="0"/>
              <a:t>‹#›</a:t>
            </a:fld>
            <a:endParaRPr lang="en-IN"/>
          </a:p>
        </p:txBody>
      </p:sp>
      <p:sp>
        <p:nvSpPr>
          <p:cNvPr id="12" name="Content Placeholder 11"/>
          <p:cNvSpPr>
            <a:spLocks noGrp="1"/>
          </p:cNvSpPr>
          <p:nvPr>
            <p:ph sz="quarter" idx="14"/>
          </p:nvPr>
        </p:nvSpPr>
        <p:spPr>
          <a:xfrm>
            <a:off x="4648200" y="2438400"/>
            <a:ext cx="3124200" cy="3124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2" name="Picture 11" descr="flourish2.png"/>
          <p:cNvPicPr>
            <a:picLocks noChangeAspect="1"/>
          </p:cNvPicPr>
          <p:nvPr/>
        </p:nvPicPr>
        <p:blipFill>
          <a:blip r:embed="rId2">
            <a:clrChange>
              <a:clrFrom>
                <a:srgbClr val="000000">
                  <a:alpha val="0"/>
                </a:srgbClr>
              </a:clrFrom>
              <a:clrTo>
                <a:srgbClr val="000000">
                  <a:alpha val="0"/>
                </a:srgbClr>
              </a:clrTo>
            </a:clrChange>
            <a:lum bright="-14000"/>
          </a:blip>
          <a:stretch>
            <a:fillRect/>
          </a:stretch>
        </p:blipFill>
        <p:spPr>
          <a:xfrm>
            <a:off x="0" y="1618488"/>
            <a:ext cx="9144000" cy="932688"/>
          </a:xfrm>
          <a:prstGeom prst="rect">
            <a:avLst/>
          </a:prstGeom>
        </p:spPr>
      </p:pic>
      <p:sp>
        <p:nvSpPr>
          <p:cNvPr id="11" name="Content Placeholder 10"/>
          <p:cNvSpPr>
            <a:spLocks noGrp="1"/>
          </p:cNvSpPr>
          <p:nvPr>
            <p:ph sz="quarter" idx="13"/>
          </p:nvPr>
        </p:nvSpPr>
        <p:spPr>
          <a:xfrm>
            <a:off x="1371600" y="2819400"/>
            <a:ext cx="31242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48200" y="2819400"/>
            <a:ext cx="31242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371600" y="2362201"/>
            <a:ext cx="3125788" cy="451338"/>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5025" y="2359152"/>
            <a:ext cx="3127375" cy="448056"/>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62CF696E-3129-4929-BF97-FF1E6308D0EC}" type="datetimeFigureOut">
              <a:rPr lang="en-IN" smtClean="0"/>
              <a:t>18-12-2021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D863EB1-10D2-40F5-8909-807CA7901489}"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2CF696E-3129-4929-BF97-FF1E6308D0EC}" type="datetimeFigureOut">
              <a:rPr lang="en-IN" smtClean="0"/>
              <a:t>18-12-2021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863EB1-10D2-40F5-8909-807CA7901489}" type="slidenum">
              <a:rPr lang="en-IN" smtClean="0"/>
              <a:t>‹#›</a:t>
            </a:fld>
            <a:endParaRPr lang="en-IN"/>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2CF696E-3129-4929-BF97-FF1E6308D0EC}" type="datetimeFigureOut">
              <a:rPr lang="en-IN" smtClean="0"/>
              <a:t>18-12-2021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863EB1-10D2-40F5-8909-807CA790148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1" y="1676400"/>
            <a:ext cx="2819399" cy="599440"/>
          </a:xfrm>
        </p:spPr>
        <p:txBody>
          <a:bodyPr anchor="b">
            <a:noAutofit/>
          </a:bodyPr>
          <a:lstStyle>
            <a:lvl1pPr algn="ctr">
              <a:defRPr sz="1700" b="1" cap="all" spc="0" baseline="0"/>
            </a:lvl1pPr>
          </a:lstStyle>
          <a:p>
            <a:r>
              <a:rPr lang="en-US" smtClean="0"/>
              <a:t>Click to edit Master title style</a:t>
            </a:r>
            <a:endParaRPr lang="en-US" dirty="0"/>
          </a:p>
        </p:txBody>
      </p:sp>
      <p:sp>
        <p:nvSpPr>
          <p:cNvPr id="4" name="Text Placeholder 3"/>
          <p:cNvSpPr>
            <a:spLocks noGrp="1"/>
          </p:cNvSpPr>
          <p:nvPr>
            <p:ph type="body" sz="half" idx="2"/>
          </p:nvPr>
        </p:nvSpPr>
        <p:spPr>
          <a:xfrm>
            <a:off x="4953001" y="2275840"/>
            <a:ext cx="2819399" cy="290576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CF696E-3129-4929-BF97-FF1E6308D0EC}" type="datetimeFigureOut">
              <a:rPr lang="en-IN" smtClean="0"/>
              <a:t>18-12-2021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863EB1-10D2-40F5-8909-807CA7901489}" type="slidenum">
              <a:rPr lang="en-IN" smtClean="0"/>
              <a:t>‹#›</a:t>
            </a:fld>
            <a:endParaRPr lang="en-IN"/>
          </a:p>
        </p:txBody>
      </p:sp>
      <p:sp>
        <p:nvSpPr>
          <p:cNvPr id="9" name="Content Placeholder 8"/>
          <p:cNvSpPr>
            <a:spLocks noGrp="1"/>
          </p:cNvSpPr>
          <p:nvPr>
            <p:ph sz="quarter" idx="13"/>
          </p:nvPr>
        </p:nvSpPr>
        <p:spPr>
          <a:xfrm>
            <a:off x="1371600" y="1676400"/>
            <a:ext cx="3276600" cy="3505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Plaque 9"/>
          <p:cNvSpPr/>
          <p:nvPr/>
        </p:nvSpPr>
        <p:spPr>
          <a:xfrm>
            <a:off x="1463040" y="1847088"/>
            <a:ext cx="3090672" cy="3090672"/>
          </a:xfrm>
          <a:prstGeom prst="plaque">
            <a:avLst>
              <a:gd name="adj" fmla="val 8438"/>
            </a:avLst>
          </a:prstGeom>
          <a:noFill/>
          <a:ln w="9525">
            <a:solidFill>
              <a:schemeClr val="tx2">
                <a:alpha val="17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53000" y="1676400"/>
            <a:ext cx="2819400" cy="599440"/>
          </a:xfrm>
        </p:spPr>
        <p:txBody>
          <a:bodyPr anchor="b">
            <a:noAutofit/>
          </a:bodyPr>
          <a:lstStyle>
            <a:lvl1pPr algn="ctr">
              <a:defRPr sz="1700" b="1" cap="all" spc="0" baseline="0"/>
            </a:lvl1pPr>
          </a:lstStyle>
          <a:p>
            <a:r>
              <a:rPr lang="en-US" smtClean="0"/>
              <a:t>Click to edit Master title style</a:t>
            </a:r>
            <a:endParaRPr lang="en-US" dirty="0"/>
          </a:p>
        </p:txBody>
      </p:sp>
      <p:sp>
        <p:nvSpPr>
          <p:cNvPr id="3" name="Picture Placeholder 2"/>
          <p:cNvSpPr>
            <a:spLocks noGrp="1"/>
          </p:cNvSpPr>
          <p:nvPr>
            <p:ph type="pic" idx="1"/>
          </p:nvPr>
        </p:nvSpPr>
        <p:spPr>
          <a:xfrm>
            <a:off x="1524000" y="1905000"/>
            <a:ext cx="2971800" cy="2971800"/>
          </a:xfrm>
          <a:prstGeom prst="plaque">
            <a:avLst>
              <a:gd name="adj" fmla="val 8341"/>
            </a:avLst>
          </a:prstGeom>
          <a:solidFill>
            <a:schemeClr val="bg1">
              <a:lumMod val="95000"/>
              <a:alpha val="35000"/>
            </a:schemeClr>
          </a:solidFill>
          <a:ln w="98425" cmpd="thinThick">
            <a:noFill/>
            <a:bevel/>
          </a:ln>
        </p:spPr>
        <p:txBody>
          <a:bodyPr>
            <a:normAutofit/>
          </a:bodyPr>
          <a:lstStyle>
            <a:lvl1pPr marL="0" indent="0" algn="ctr">
              <a:buNone/>
              <a:defRPr sz="1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953000" y="2276856"/>
            <a:ext cx="2819400" cy="287528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CF696E-3129-4929-BF97-FF1E6308D0EC}" type="datetimeFigureOut">
              <a:rPr lang="en-IN" smtClean="0"/>
              <a:t>18-12-2021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863EB1-10D2-40F5-8909-807CA7901489}"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window3.png"/>
          <p:cNvPicPr>
            <a:picLocks noChangeAspect="1"/>
          </p:cNvPicPr>
          <p:nvPr/>
        </p:nvPicPr>
        <p:blipFill>
          <a:blip r:embed="rId13"/>
          <a:stretch>
            <a:fillRect/>
          </a:stretch>
        </p:blipFill>
        <p:spPr>
          <a:xfrm>
            <a:off x="0" y="0"/>
            <a:ext cx="9144000" cy="6858000"/>
          </a:xfrm>
          <a:prstGeom prst="rect">
            <a:avLst/>
          </a:prstGeom>
        </p:spPr>
      </p:pic>
      <p:sp>
        <p:nvSpPr>
          <p:cNvPr id="2" name="Title Placeholder 1"/>
          <p:cNvSpPr>
            <a:spLocks noGrp="1"/>
          </p:cNvSpPr>
          <p:nvPr>
            <p:ph type="title"/>
          </p:nvPr>
        </p:nvSpPr>
        <p:spPr>
          <a:xfrm>
            <a:off x="1371600" y="1295400"/>
            <a:ext cx="6400800" cy="685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057400"/>
            <a:ext cx="6400800" cy="34290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bwMode="white">
          <a:xfrm>
            <a:off x="304800" y="6356350"/>
            <a:ext cx="2133600" cy="365125"/>
          </a:xfrm>
          <a:prstGeom prst="rect">
            <a:avLst/>
          </a:prstGeom>
          <a:ln>
            <a:noFill/>
          </a:ln>
        </p:spPr>
        <p:txBody>
          <a:bodyPr vert="horz" lIns="91440" tIns="45720" rIns="91440" bIns="45720" rtlCol="0" anchor="ctr"/>
          <a:lstStyle>
            <a:lvl1pPr algn="l">
              <a:defRPr sz="1100" baseline="0">
                <a:solidFill>
                  <a:schemeClr val="accent1">
                    <a:lumMod val="60000"/>
                    <a:lumOff val="40000"/>
                  </a:schemeClr>
                </a:solidFill>
              </a:defRPr>
            </a:lvl1pPr>
          </a:lstStyle>
          <a:p>
            <a:fld id="{62CF696E-3129-4929-BF97-FF1E6308D0EC}" type="datetimeFigureOut">
              <a:rPr lang="en-IN" smtClean="0"/>
              <a:t>18-12-2021</a:t>
            </a:fld>
            <a:endParaRPr lang="en-IN"/>
          </a:p>
        </p:txBody>
      </p:sp>
      <p:sp>
        <p:nvSpPr>
          <p:cNvPr id="5" name="Footer Placeholder 4"/>
          <p:cNvSpPr>
            <a:spLocks noGrp="1"/>
          </p:cNvSpPr>
          <p:nvPr>
            <p:ph type="ftr" sz="quarter" idx="3"/>
          </p:nvPr>
        </p:nvSpPr>
        <p:spPr bwMode="white">
          <a:xfrm>
            <a:off x="2971800" y="6356350"/>
            <a:ext cx="3200400" cy="365125"/>
          </a:xfrm>
          <a:prstGeom prst="rect">
            <a:avLst/>
          </a:prstGeom>
        </p:spPr>
        <p:txBody>
          <a:bodyPr vert="horz" lIns="91440" tIns="45720" rIns="91440" bIns="45720" rtlCol="0" anchor="ctr"/>
          <a:lstStyle>
            <a:lvl1pPr algn="ctr">
              <a:defRPr sz="1100" baseline="0">
                <a:solidFill>
                  <a:schemeClr val="accent1">
                    <a:lumMod val="60000"/>
                    <a:lumOff val="40000"/>
                  </a:schemeClr>
                </a:solidFill>
              </a:defRPr>
            </a:lvl1pPr>
          </a:lstStyle>
          <a:p>
            <a:endParaRPr lang="en-IN"/>
          </a:p>
        </p:txBody>
      </p:sp>
      <p:sp>
        <p:nvSpPr>
          <p:cNvPr id="6" name="Slide Number Placeholder 5"/>
          <p:cNvSpPr>
            <a:spLocks noGrp="1"/>
          </p:cNvSpPr>
          <p:nvPr>
            <p:ph type="sldNum" sz="quarter" idx="4"/>
          </p:nvPr>
        </p:nvSpPr>
        <p:spPr bwMode="white">
          <a:xfrm>
            <a:off x="6675120" y="6364224"/>
            <a:ext cx="2133600" cy="365125"/>
          </a:xfrm>
          <a:prstGeom prst="rect">
            <a:avLst/>
          </a:prstGeom>
        </p:spPr>
        <p:txBody>
          <a:bodyPr vert="horz" lIns="91440" tIns="45720" rIns="91440" bIns="45720" rtlCol="0" anchor="ctr"/>
          <a:lstStyle>
            <a:lvl1pPr algn="r">
              <a:defRPr sz="1200" b="1" baseline="0">
                <a:solidFill>
                  <a:schemeClr val="accent1">
                    <a:lumMod val="60000"/>
                    <a:lumOff val="40000"/>
                  </a:schemeClr>
                </a:solidFill>
              </a:defRPr>
            </a:lvl1pPr>
          </a:lstStyle>
          <a:p>
            <a:fld id="{3D863EB1-10D2-40F5-8909-807CA7901489}"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600" kern="1200" cap="all" spc="30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274320" algn="l" defTabSz="914400" rtl="0" eaLnBrk="1" latinLnBrk="0" hangingPunct="1">
        <a:lnSpc>
          <a:spcPct val="150000"/>
        </a:lnSpc>
        <a:spcBef>
          <a:spcPct val="20000"/>
        </a:spcBef>
        <a:buClrTx/>
        <a:buFont typeface="Wingdings" pitchFamily="2" charset="2"/>
        <a:buChar char="v"/>
        <a:defRPr sz="1800" kern="1200" baseline="0">
          <a:solidFill>
            <a:schemeClr val="tx1"/>
          </a:solidFill>
          <a:latin typeface="+mn-lt"/>
          <a:ea typeface="+mn-ea"/>
          <a:cs typeface="+mn-cs"/>
        </a:defRPr>
      </a:lvl1pPr>
      <a:lvl2pPr marL="742950" indent="-228600" algn="l" defTabSz="914400" rtl="0" eaLnBrk="1" latinLnBrk="0" hangingPunct="1">
        <a:spcBef>
          <a:spcPct val="20000"/>
        </a:spcBef>
        <a:buClrTx/>
        <a:buFont typeface="Arial" pitchFamily="34" charset="0"/>
        <a:buChar char="•"/>
        <a:defRPr sz="1600" kern="1200" baseline="0">
          <a:solidFill>
            <a:schemeClr val="tx1"/>
          </a:solidFill>
          <a:latin typeface="+mn-lt"/>
          <a:ea typeface="+mn-ea"/>
          <a:cs typeface="+mn-cs"/>
        </a:defRPr>
      </a:lvl2pPr>
      <a:lvl3pPr marL="11430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3pPr>
      <a:lvl4pPr marL="16002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4pPr>
      <a:lvl5pPr marL="20574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5pPr>
      <a:lvl6pPr marL="2514600" indent="-228600" algn="l" defTabSz="914400" rtl="0" eaLnBrk="1" latinLnBrk="0" hangingPunct="1">
        <a:spcBef>
          <a:spcPct val="20000"/>
        </a:spcBef>
        <a:buClrTx/>
        <a:buFont typeface="Arial"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7pPr>
      <a:lvl8pPr marL="3429000" indent="-228600" algn="l" defTabSz="914400" rtl="0" eaLnBrk="1" latinLnBrk="0" hangingPunct="1">
        <a:spcBef>
          <a:spcPct val="20000"/>
        </a:spcBef>
        <a:buClrTx/>
        <a:buFont typeface="Arial" pitchFamily="34" charset="0"/>
        <a:buChar char="•"/>
        <a:defRPr sz="1200" kern="1200" baseline="0">
          <a:solidFill>
            <a:schemeClr val="tx1"/>
          </a:solidFill>
          <a:latin typeface="+mn-lt"/>
          <a:ea typeface="+mn-ea"/>
          <a:cs typeface="+mn-cs"/>
        </a:defRPr>
      </a:lvl8pPr>
      <a:lvl9pPr marL="38862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764704"/>
            <a:ext cx="6400800" cy="4104456"/>
          </a:xfrm>
        </p:spPr>
        <p:txBody>
          <a:bodyPr>
            <a:normAutofit/>
          </a:bodyPr>
          <a:lstStyle/>
          <a:p>
            <a:r>
              <a:rPr lang="en-IN" sz="4400" dirty="0" smtClean="0"/>
              <a:t>CONSUMER SENTIMENTAL </a:t>
            </a:r>
            <a:br>
              <a:rPr lang="en-IN" sz="4400" dirty="0" smtClean="0"/>
            </a:br>
            <a:r>
              <a:rPr lang="en-IN" sz="4400" dirty="0" smtClean="0"/>
              <a:t>ANALYSIS</a:t>
            </a:r>
            <a:br>
              <a:rPr lang="en-IN" sz="4400" dirty="0" smtClean="0"/>
            </a:br>
            <a:endParaRPr lang="en-IN" sz="4400" dirty="0"/>
          </a:p>
        </p:txBody>
      </p:sp>
    </p:spTree>
    <p:extLst>
      <p:ext uri="{BB962C8B-B14F-4D97-AF65-F5344CB8AC3E}">
        <p14:creationId xmlns:p14="http://schemas.microsoft.com/office/powerpoint/2010/main" val="1662974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mtClean="0"/>
              <a:t>CONSUMER SENTIMENTAL</a:t>
            </a:r>
            <a:endParaRPr lang="en-IN"/>
          </a:p>
        </p:txBody>
      </p:sp>
      <p:sp>
        <p:nvSpPr>
          <p:cNvPr id="3" name="Content Placeholder 2"/>
          <p:cNvSpPr>
            <a:spLocks noGrp="1"/>
          </p:cNvSpPr>
          <p:nvPr>
            <p:ph idx="1"/>
          </p:nvPr>
        </p:nvSpPr>
        <p:spPr/>
        <p:txBody>
          <a:bodyPr/>
          <a:lstStyle/>
          <a:p>
            <a:r>
              <a:rPr lang="en-US" dirty="0"/>
              <a:t>Another use case of customer sentiment analysis can be brand monitoring on all online platforms that can help you manage brand reputation better. For instance, monitoring and sentiment analysis of your brand mention on social media, product reviews, forums, etc. can help you quickly stop negative PR from escalating.</a:t>
            </a:r>
            <a:endParaRPr lang="en-IN" dirty="0"/>
          </a:p>
        </p:txBody>
      </p:sp>
    </p:spTree>
    <p:extLst>
      <p:ext uri="{BB962C8B-B14F-4D97-AF65-F5344CB8AC3E}">
        <p14:creationId xmlns:p14="http://schemas.microsoft.com/office/powerpoint/2010/main" val="1826507720"/>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026" name="Picture 2" descr="See the sourc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196752"/>
            <a:ext cx="6572250" cy="4752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9677505"/>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2050" name="Picture 2" descr="See the sourc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196752"/>
            <a:ext cx="6192688" cy="4464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9982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3074" name="Picture 2" descr="See the sourc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700808"/>
            <a:ext cx="5715000" cy="342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9573960"/>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098" name="Picture 2" descr="See the sourc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771613"/>
            <a:ext cx="6336704" cy="3384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2687925"/>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6600" dirty="0" smtClean="0"/>
              <a:t>THANK YOU</a:t>
            </a:r>
            <a:endParaRPr lang="en-IN" sz="6600" dirty="0"/>
          </a:p>
        </p:txBody>
      </p:sp>
    </p:spTree>
    <p:extLst>
      <p:ext uri="{BB962C8B-B14F-4D97-AF65-F5344CB8AC3E}">
        <p14:creationId xmlns:p14="http://schemas.microsoft.com/office/powerpoint/2010/main" val="323147863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uture">
  <a:themeElements>
    <a:clrScheme name="Couture">
      <a:dk1>
        <a:sysClr val="windowText" lastClr="000000"/>
      </a:dk1>
      <a:lt1>
        <a:sysClr val="window" lastClr="FFFFFF"/>
      </a:lt1>
      <a:dk2>
        <a:srgbClr val="37302A"/>
      </a:dk2>
      <a:lt2>
        <a:srgbClr val="D0CCB9"/>
      </a:lt2>
      <a:accent1>
        <a:srgbClr val="9E8E5C"/>
      </a:accent1>
      <a:accent2>
        <a:srgbClr val="A09781"/>
      </a:accent2>
      <a:accent3>
        <a:srgbClr val="85776D"/>
      </a:accent3>
      <a:accent4>
        <a:srgbClr val="AEAFA9"/>
      </a:accent4>
      <a:accent5>
        <a:srgbClr val="8D878B"/>
      </a:accent5>
      <a:accent6>
        <a:srgbClr val="6B6149"/>
      </a:accent6>
      <a:hlink>
        <a:srgbClr val="B6A272"/>
      </a:hlink>
      <a:folHlink>
        <a:srgbClr val="8A784F"/>
      </a:folHlink>
    </a:clrScheme>
    <a:fontScheme name="Black 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70000"/>
              </a:schemeClr>
            </a:gs>
            <a:gs pos="100000">
              <a:schemeClr val="phClr">
                <a:shade val="80000"/>
              </a:schemeClr>
            </a:gs>
          </a:gsLst>
          <a:path path="circle">
            <a:fillToRect l="50000" t="100000" r="100000" b="100000"/>
          </a:path>
        </a:gradFill>
        <a:blipFill rotWithShape="1">
          <a:blip xmlns:r="http://schemas.openxmlformats.org/officeDocument/2006/relationships" r:embed="rId1">
            <a:duotone>
              <a:schemeClr val="phClr">
                <a:shade val="30000"/>
                <a:satMod val="200000"/>
              </a:schemeClr>
              <a:schemeClr val="phClr">
                <a:tint val="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Couture</Template>
  <TotalTime>16</TotalTime>
  <Words>62</Words>
  <Application>Microsoft Office PowerPoint</Application>
  <PresentationFormat>On-screen Show (4:3)</PresentationFormat>
  <Paragraphs>4</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Couture</vt:lpstr>
      <vt:lpstr>CONSUMER SENTIMENTAL  ANALYSIS </vt:lpstr>
      <vt:lpstr>CONSUMER SENTIMENTAL</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CONSUMER SENTIMENTAL  ANALYSIS</dc:title>
  <dc:creator>HP</dc:creator>
  <cp:lastModifiedBy>HP</cp:lastModifiedBy>
  <cp:revision>3</cp:revision>
  <dcterms:created xsi:type="dcterms:W3CDTF">2021-12-18T04:40:27Z</dcterms:created>
  <dcterms:modified xsi:type="dcterms:W3CDTF">2021-12-18T04:56:37Z</dcterms:modified>
</cp:coreProperties>
</file>