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01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456855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Inventory Management System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706541"/>
            <a:ext cx="7477601" cy="17480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Introducing a comprehensive Inventory Management System to optimize business operations and gain real-time visibility into stock levels. This project implements CRUD operations to efficiently manage inventory data.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1760220" y="254996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1. Insert Items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688675"/>
            <a:ext cx="3555206" cy="1990963"/>
          </a:xfrm>
          <a:prstGeom prst="roundRect">
            <a:avLst>
              <a:gd name="adj" fmla="val 6696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982391" y="39108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Product Details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82391" y="4391263"/>
            <a:ext cx="31108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Easily add new items and other key attributes.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537597" y="3688675"/>
            <a:ext cx="3555206" cy="1990963"/>
          </a:xfrm>
          <a:prstGeom prst="roundRect">
            <a:avLst>
              <a:gd name="adj" fmla="val 6696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5759768" y="39108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Supplier Info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759768" y="4391263"/>
            <a:ext cx="31108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Track product sources, lead times, and contact details.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314974" y="3688675"/>
            <a:ext cx="3555206" cy="1990963"/>
          </a:xfrm>
          <a:prstGeom prst="roundRect">
            <a:avLst>
              <a:gd name="adj" fmla="val 6696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9537144" y="39108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Inventory Levels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537144" y="4391263"/>
            <a:ext cx="31108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 par levels and reorder points to maintain optimal stock.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22646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2. Modify Items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681776" y="3469362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Update Details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Easily edit product  prices, and other attributes.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9411652" y="3469362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Adjust Quantities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Quickly update stock levels as items are sold or received.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1760220" y="27498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3. Create Invoices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Customer Info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569023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Capture customer details, shipping addresses, and contact information.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Order Details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569023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Easily add purchased items, quantities, and prices to the invoice.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280874"/>
            <a:ext cx="67773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4. Generate Inventory Reports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16568" y="2308503"/>
            <a:ext cx="99893" cy="464022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1416427" y="2682061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4"/>
          <p:cNvSpPr/>
          <p:nvPr/>
        </p:nvSpPr>
        <p:spPr>
          <a:xfrm>
            <a:off x="916484" y="248209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1107460" y="2523768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</a:rPr>
              <a:t>A</a:t>
            </a:r>
          </a:p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5306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Stock Levels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3011091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View current inventory quantities and product details.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184392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9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1073051" y="4026098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</a:t>
            </a:r>
          </a:p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Sales Trends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513421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Track historical sales data to identify best-selling items.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5686723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6"/>
          <p:cNvSpPr/>
          <p:nvPr/>
        </p:nvSpPr>
        <p:spPr>
          <a:xfrm>
            <a:off x="2388513" y="5535335"/>
            <a:ext cx="33588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015752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1760220" y="238327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a) Track Sales Report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521988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Sales Volume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4780002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Monitor daily, weekly, and monthly sales figures.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3521988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Transaction History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625" y="4780002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View a detailed log of all customer purchases.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3521988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Revenue Metrics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4780002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Analyze sales revenue and other key performance indicators.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208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Barlow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Pappu Yadav</cp:lastModifiedBy>
  <cp:revision>10</cp:revision>
  <dcterms:created xsi:type="dcterms:W3CDTF">2024-05-16T16:06:55Z</dcterms:created>
  <dcterms:modified xsi:type="dcterms:W3CDTF">2024-08-05T13:11:31Z</dcterms:modified>
</cp:coreProperties>
</file>