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244B-7273-494A-AA77-25EA1A11F5B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8CDD-1A0B-423E-9205-3D184895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hyperlink" Target="http://ekotest.esri.com:808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akhullar\public\download\mobile\Collector\Automation%20Vide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chemeClr val="accent5">
                    <a:lumMod val="75000"/>
                  </a:schemeClr>
                </a:solidFill>
              </a:rPr>
              <a:t>Mobile Test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4641" y="5727032"/>
            <a:ext cx="5547359" cy="100343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By Dimple Sharma</a:t>
            </a:r>
          </a:p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June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9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Mobile Apps Test Automation using Appium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What is Appium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Open Source ,Cross platform test automation tool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 Native ,hybrid and Mobile web apps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Works on emulator, simulator and Real devices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Extended form of selenium 2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Why Appium: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No Need to modify or recompile the code.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Use Any testing frameworks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Any language: in total 7 like Java, Ruby, </a:t>
            </a:r>
            <a:r>
              <a:rPr lang="en-US" sz="2000" dirty="0" err="1"/>
              <a:t>php</a:t>
            </a:r>
            <a:r>
              <a:rPr lang="en-US" sz="2000" dirty="0"/>
              <a:t> ,JavaScript and Python.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Platforms : iOS and Android and Firefox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6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510138"/>
            <a:ext cx="10949539" cy="6102418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TestNG: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 Running many test cases at one Trigger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Execution cab be performed on class level as well as on Package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Regular expression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Maven: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Build Management tool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 Creating Project Hierarchy or a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It takes care of required jar files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Jenkins CI tool: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 Build Scheduling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Logs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3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19961" y="3595252"/>
            <a:ext cx="1518699" cy="8666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Java 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37560" y="2138901"/>
            <a:ext cx="1529419" cy="9654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Appium 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59326" y="3595252"/>
            <a:ext cx="1518699" cy="8666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GitHub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41450" y="3587487"/>
            <a:ext cx="1518697" cy="865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Jenkins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019961" y="5262424"/>
            <a:ext cx="6147019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Maven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026792" y="6203385"/>
            <a:ext cx="6140186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TestNG </a:t>
            </a:r>
          </a:p>
        </p:txBody>
      </p:sp>
      <p:pic>
        <p:nvPicPr>
          <p:cNvPr id="16" name="Picture 15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9887" y="3931719"/>
            <a:ext cx="551815" cy="53721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04" y="3931719"/>
            <a:ext cx="554355" cy="530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926" y="2594053"/>
            <a:ext cx="473776" cy="44132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165" y="4102882"/>
            <a:ext cx="577399" cy="36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9165" y="3595775"/>
            <a:ext cx="579631" cy="346340"/>
          </a:xfrm>
          <a:prstGeom prst="rect">
            <a:avLst/>
          </a:prstGeom>
        </p:spPr>
      </p:pic>
      <p:sp>
        <p:nvSpPr>
          <p:cNvPr id="23" name="Up Arrow 22"/>
          <p:cNvSpPr/>
          <p:nvPr/>
        </p:nvSpPr>
        <p:spPr>
          <a:xfrm>
            <a:off x="6209969" y="4441886"/>
            <a:ext cx="154958" cy="9331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431288" y="5621572"/>
            <a:ext cx="116342" cy="7344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4407" y="3942115"/>
            <a:ext cx="453992" cy="45399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31288" y="4852573"/>
            <a:ext cx="101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pom.xml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50511" y="5940420"/>
            <a:ext cx="1097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TestNG.xml</a:t>
            </a:r>
            <a:endParaRPr lang="en-US" sz="1400" dirty="0"/>
          </a:p>
        </p:txBody>
      </p:sp>
      <p:sp>
        <p:nvSpPr>
          <p:cNvPr id="30" name="Right Arrow 29"/>
          <p:cNvSpPr/>
          <p:nvPr/>
        </p:nvSpPr>
        <p:spPr>
          <a:xfrm>
            <a:off x="2538661" y="4058835"/>
            <a:ext cx="1055806" cy="137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093718" y="4050790"/>
            <a:ext cx="543842" cy="15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58925" y="3209712"/>
            <a:ext cx="182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StartAppiumServer.bat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090" y="1427584"/>
            <a:ext cx="1525528" cy="1557612"/>
          </a:xfrm>
          <a:prstGeom prst="rect">
            <a:avLst/>
          </a:prstGeom>
        </p:spPr>
      </p:pic>
      <p:sp>
        <p:nvSpPr>
          <p:cNvPr id="34" name="Down Arrow 33"/>
          <p:cNvSpPr/>
          <p:nvPr/>
        </p:nvSpPr>
        <p:spPr>
          <a:xfrm>
            <a:off x="1828800" y="2985197"/>
            <a:ext cx="128337" cy="64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59427" y="3758949"/>
            <a:ext cx="119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 check-in</a:t>
            </a:r>
          </a:p>
        </p:txBody>
      </p:sp>
      <p:sp>
        <p:nvSpPr>
          <p:cNvPr id="36" name="Up-Down Arrow 35"/>
          <p:cNvSpPr/>
          <p:nvPr/>
        </p:nvSpPr>
        <p:spPr>
          <a:xfrm>
            <a:off x="6223408" y="3081855"/>
            <a:ext cx="128079" cy="5280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7166978" y="3746524"/>
            <a:ext cx="1602355" cy="138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166978" y="4196831"/>
            <a:ext cx="1573371" cy="15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4000" y="402749"/>
            <a:ext cx="987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Workflow of Appium automation using Java</a:t>
            </a:r>
            <a:r>
              <a:rPr lang="en-US" sz="2800" dirty="0"/>
              <a:t>(Maven Framework)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994870" y="1090569"/>
            <a:ext cx="16778" cy="570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80394" y="1060580"/>
            <a:ext cx="16778" cy="570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6120" y="956877"/>
            <a:ext cx="152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5296" y="961370"/>
            <a:ext cx="152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and Test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94467" y="942885"/>
            <a:ext cx="152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181966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2" y="202131"/>
            <a:ext cx="9288378" cy="5974832"/>
          </a:xfrm>
        </p:spPr>
        <p:txBody>
          <a:bodyPr/>
          <a:lstStyle/>
          <a:p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Builds Scheduled in Jenkins Based on Profiles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7" y="950897"/>
            <a:ext cx="6930190" cy="5424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82" y="950897"/>
            <a:ext cx="3400425" cy="542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9996" y="222088"/>
            <a:ext cx="10939914" cy="651427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Links to automation Demo</a:t>
            </a:r>
          </a:p>
          <a:p>
            <a:pPr marL="0" indent="0">
              <a:buNone/>
            </a:pPr>
            <a:r>
              <a:rPr lang="en-US" sz="2100" u="sng" dirty="0">
                <a:hlinkClick r:id="rId2" action="ppaction://hlinkfile"/>
              </a:rPr>
              <a:t>\\akhullar\public\download\mobile\Collector\Automation Video</a:t>
            </a:r>
            <a:endParaRPr lang="en-US" sz="2100" u="sng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en-US" sz="2600" u="sng" dirty="0">
                <a:solidFill>
                  <a:schemeClr val="accent5">
                    <a:lumMod val="75000"/>
                  </a:schemeClr>
                </a:solidFill>
              </a:rPr>
              <a:t>Covers below Basic test cases :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Install the current Build on the device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Start the application after installing is over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Check Learn More page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Check Try Collector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Continue sign In to http://www.argis.com with incorrect credentials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Sign in with correct credentials check error message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go to right side Browse panel and select  Switch Account--&gt; check messages/prompts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Shutdown the app while signed in and check that credentials are remembered on next launch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Check the count of Maps in 'All Maps' tab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Open Maps from 'All Maps'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Check if all groups have loaded in browse panel list.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Check the map count in my maps &amp; other groups to verify if we are pulling the correct maps count or not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Open the contents from my maps &amp; other groups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800" dirty="0"/>
              <a:t>Check About Page  (Build#, Version, Links)</a:t>
            </a:r>
          </a:p>
          <a:p>
            <a:pPr lvl="0"/>
            <a:endParaRPr lang="en-US" sz="1800" u="sng" dirty="0"/>
          </a:p>
          <a:p>
            <a:pPr lvl="0"/>
            <a:endParaRPr lang="en-US" sz="1800" u="sng" dirty="0"/>
          </a:p>
          <a:p>
            <a:pPr marL="0" lv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3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897" y="365126"/>
            <a:ext cx="10665903" cy="859668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0070C0"/>
                </a:solidFill>
              </a:rPr>
              <a:t>Below Softwares for End to End Automation environment Setup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700" dirty="0">
                <a:solidFill>
                  <a:srgbClr val="0070C0"/>
                </a:solidFill>
              </a:rPr>
              <a:t>All Free </a:t>
            </a:r>
            <a:r>
              <a:rPr lang="en-US" sz="1700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US" sz="1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86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fontAlgn="b"/>
            <a:r>
              <a:rPr lang="en-US" dirty="0"/>
              <a:t>Java</a:t>
            </a:r>
          </a:p>
          <a:p>
            <a:pPr fontAlgn="b"/>
            <a:r>
              <a:rPr lang="en-US" dirty="0"/>
              <a:t>Eclipse</a:t>
            </a:r>
          </a:p>
          <a:p>
            <a:pPr fontAlgn="b"/>
            <a:r>
              <a:rPr lang="en-US" dirty="0"/>
              <a:t>Selenium Jars</a:t>
            </a:r>
          </a:p>
          <a:p>
            <a:pPr fontAlgn="b"/>
            <a:r>
              <a:rPr lang="en-US" dirty="0"/>
              <a:t>Java clients jar</a:t>
            </a:r>
          </a:p>
          <a:p>
            <a:pPr fontAlgn="b"/>
            <a:r>
              <a:rPr lang="en-US" dirty="0"/>
              <a:t>Appium Server</a:t>
            </a:r>
          </a:p>
          <a:p>
            <a:pPr fontAlgn="b"/>
            <a:r>
              <a:rPr lang="en-US" dirty="0"/>
              <a:t>node JS</a:t>
            </a:r>
          </a:p>
          <a:p>
            <a:pPr fontAlgn="b"/>
            <a:r>
              <a:rPr lang="en-US" dirty="0"/>
              <a:t>Android SDK</a:t>
            </a:r>
          </a:p>
          <a:p>
            <a:pPr fontAlgn="b"/>
            <a:r>
              <a:rPr lang="en-US" dirty="0"/>
              <a:t>Microsoft .net</a:t>
            </a:r>
          </a:p>
          <a:p>
            <a:pPr fontAlgn="b"/>
            <a:r>
              <a:rPr lang="en-US" dirty="0"/>
              <a:t>Driver software/ Which will install all missing software Automatically.</a:t>
            </a:r>
          </a:p>
          <a:p>
            <a:pPr fontAlgn="b"/>
            <a:r>
              <a:rPr lang="en-US" dirty="0"/>
              <a:t>TestNG</a:t>
            </a:r>
          </a:p>
          <a:p>
            <a:pPr fontAlgn="b"/>
            <a:r>
              <a:rPr lang="en-US" dirty="0"/>
              <a:t>Maven</a:t>
            </a:r>
          </a:p>
          <a:p>
            <a:pPr fontAlgn="b"/>
            <a:r>
              <a:rPr lang="en-US" dirty="0"/>
              <a:t>Jenkins Tool</a:t>
            </a:r>
          </a:p>
          <a:p>
            <a:pPr fontAlgn="b"/>
            <a:r>
              <a:rPr lang="en-US" dirty="0"/>
              <a:t>Device</a:t>
            </a:r>
          </a:p>
          <a:p>
            <a:pPr fontAlgn="b"/>
            <a:r>
              <a:rPr lang="en-US" dirty="0"/>
              <a:t>APK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1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Thank You !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Suggestions and Questions are Welcome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3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370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Mobile Test Automation</vt:lpstr>
      <vt:lpstr>Mobile Apps Test Automation using Appium</vt:lpstr>
      <vt:lpstr>PowerPoint Presentation</vt:lpstr>
      <vt:lpstr>PowerPoint Presentation</vt:lpstr>
      <vt:lpstr>PowerPoint Presentation</vt:lpstr>
      <vt:lpstr>PowerPoint Presentation</vt:lpstr>
      <vt:lpstr>Below Softwares for End to End Automation environment Setup All Free 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Dimple Sharma</dc:creator>
  <cp:lastModifiedBy>Dimple Sharma</cp:lastModifiedBy>
  <cp:revision>39</cp:revision>
  <dcterms:created xsi:type="dcterms:W3CDTF">2016-06-22T21:52:17Z</dcterms:created>
  <dcterms:modified xsi:type="dcterms:W3CDTF">2016-06-23T16:00:13Z</dcterms:modified>
</cp:coreProperties>
</file>