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15" autoAdjust="0"/>
  </p:normalViewPr>
  <p:slideViewPr>
    <p:cSldViewPr>
      <p:cViewPr varScale="1">
        <p:scale>
          <a:sx n="81" d="100"/>
          <a:sy n="81" d="100"/>
        </p:scale>
        <p:origin x="-10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4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8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1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0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4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2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4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3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9EA7-42CC-406A-BC97-7A946CD5914C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3F3D-14B0-436E-A35F-9A58C9E1E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9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slideLayout" Target="../slideLayouts/slideLayout7.xml" /><Relationship Id="rId1" Type="http://schemas.openxmlformats.org/officeDocument/2006/relationships/video" Target="https://www.youtube.com/embed/TvwJIZZh7Us?feature=oembed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6356" y="1124744"/>
            <a:ext cx="489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Submitted in the partial fulfillment of the award  0f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Bachelor of Technology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(Rajasthan Technical University, Kota)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524" y="13165"/>
            <a:ext cx="68149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PRESENTATION ON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“TIME MANAGEMENT”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72" y="2017778"/>
            <a:ext cx="3203402" cy="2699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3146" y="4438914"/>
            <a:ext cx="215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Session 202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1-22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2496" y="4725144"/>
            <a:ext cx="415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Guided </a:t>
            </a:r>
            <a:r>
              <a:rPr lang="en-IN" b="1">
                <a:latin typeface="Times New Roman" pitchFamily="18" charset="0"/>
                <a:cs typeface="Times New Roman" pitchFamily="18" charset="0"/>
              </a:rPr>
              <a:t>By  :</a:t>
            </a:r>
            <a:endParaRPr lang="en-GB" b="1">
              <a:latin typeface="Times New Roman" pitchFamily="18" charset="0"/>
              <a:cs typeface="Times New Roman" pitchFamily="18" charset="0"/>
            </a:endParaRP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Ms. Shalini  Shah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2197" y="472514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Gagan Sharma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PCE/CS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/0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64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GB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Year,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Semester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2496" y="6093295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GB" sz="20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POORNIMA COLLEGE OF ENGINEERING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3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Delegation of Responsibilities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do everything on your own , there are other people as well.</a:t>
            </a:r>
          </a:p>
          <a:p>
            <a:r>
              <a:rPr lang="en-US" dirty="0"/>
              <a:t>Roles and responsibilities should be delegated to employees according to their interest and specialization to ensure they would finish within deadlines.</a:t>
            </a:r>
          </a:p>
          <a:p>
            <a:r>
              <a:rPr lang="en-US" dirty="0"/>
              <a:t>An employee who does not have enough knowledge needs more time than someone who knows the work well.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95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Prioritizing Tasks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task as per their importance and urgency.</a:t>
            </a:r>
          </a:p>
          <a:p>
            <a:r>
              <a:rPr lang="en-US" dirty="0"/>
              <a:t>Know the difference between important and urgent work.</a:t>
            </a:r>
          </a:p>
          <a:p>
            <a:r>
              <a:rPr lang="en-US" dirty="0"/>
              <a:t>Identify which tasks should be done along the day, and during the month.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40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Spending the Right Time on Right Activity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habit of doing the right thing at the right time.</a:t>
            </a:r>
          </a:p>
          <a:p>
            <a:r>
              <a:rPr lang="en-US" dirty="0"/>
              <a:t>Work done at the wrong time is not of much use.</a:t>
            </a:r>
          </a:p>
          <a:p>
            <a:r>
              <a:rPr lang="en-US" dirty="0"/>
              <a:t>Keep some time separate for your personal calls or checking updates on </a:t>
            </a:r>
            <a:r>
              <a:rPr lang="en-US" dirty="0" err="1"/>
              <a:t>Whatsapp</a:t>
            </a:r>
            <a:r>
              <a:rPr lang="en-US" dirty="0"/>
              <a:t> or Facebook or Twitter.</a:t>
            </a:r>
          </a:p>
          <a:p>
            <a:r>
              <a:rPr lang="en-US" dirty="0" err="1"/>
              <a:t>Afterall</a:t>
            </a:r>
            <a:r>
              <a:rPr lang="en-US" dirty="0"/>
              <a:t>, human being is not a machine.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83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205C7883-A9DD-4AF9-B584-F1C82F451CB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57508" y="-56610"/>
            <a:ext cx="9201508" cy="6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Characters of Good Time Manager: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Organized</a:t>
            </a:r>
          </a:p>
          <a:p>
            <a:r>
              <a:rPr lang="en-US" dirty="0"/>
              <a:t>Avoid keeping stacks of file and heaps of paper at your workstation.</a:t>
            </a:r>
          </a:p>
          <a:p>
            <a:r>
              <a:rPr lang="en-US" dirty="0"/>
              <a:t>Throw what all you don’t need.</a:t>
            </a:r>
          </a:p>
          <a:p>
            <a:r>
              <a:rPr lang="en-US" dirty="0"/>
              <a:t>Put important documents in folders.</a:t>
            </a:r>
          </a:p>
          <a:p>
            <a:r>
              <a:rPr lang="en-US" dirty="0"/>
              <a:t>Keep the files in their respective drawers with labels on top of each file.</a:t>
            </a:r>
          </a:p>
          <a:p>
            <a:r>
              <a:rPr lang="en-US" dirty="0"/>
              <a:t>It saves time which goes on unnecessary searching.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9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Don’t misuse time</a:t>
            </a:r>
          </a:p>
          <a:p>
            <a:r>
              <a:rPr lang="en-US" dirty="0"/>
              <a:t>Concentrate and finish assignment on time.</a:t>
            </a:r>
          </a:p>
          <a:p>
            <a:r>
              <a:rPr lang="en-US" dirty="0"/>
              <a:t>Don’t wait till the last moment.</a:t>
            </a:r>
          </a:p>
          <a:p>
            <a:r>
              <a:rPr lang="en-US" dirty="0"/>
              <a:t>Do not kill time by loitering or gossiping around.</a:t>
            </a:r>
          </a:p>
          <a:p>
            <a:r>
              <a:rPr lang="en-US" dirty="0"/>
              <a:t>Remember your organization is not paying you for playing games on computers or peeping into other’s cubicles.</a:t>
            </a:r>
          </a:p>
          <a:p>
            <a:r>
              <a:rPr lang="en-US" dirty="0"/>
              <a:t>First complete your work and then do whatever you feel like doing.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80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Focused</a:t>
            </a:r>
          </a:p>
          <a:p>
            <a:r>
              <a:rPr lang="en-US" dirty="0"/>
              <a:t>Develop the habit of using planners, organizers, tables calendars for better time management.</a:t>
            </a:r>
          </a:p>
          <a:p>
            <a:r>
              <a:rPr lang="en-US" dirty="0"/>
              <a:t>Set reminders on phones or your PC.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56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Benefits of Time Management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 refers to make the best possible use of available time.</a:t>
            </a:r>
          </a:p>
          <a:p>
            <a:r>
              <a:rPr lang="en-US" dirty="0"/>
              <a:t>Managing time well enables an individuals to do the right thing at the right time.</a:t>
            </a:r>
          </a:p>
          <a:p>
            <a:r>
              <a:rPr lang="en-US" dirty="0"/>
              <a:t>Time management plays a pivotal role in one’s personal as well as professional life.</a:t>
            </a:r>
          </a:p>
          <a:p>
            <a:r>
              <a:rPr lang="en-US" dirty="0"/>
              <a:t>Let us go through some benefits of Time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25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i="1" dirty="0">
                <a:solidFill>
                  <a:srgbClr val="00B050"/>
                </a:solidFill>
                <a:latin typeface="Algerian" pitchFamily="82" charset="0"/>
              </a:rPr>
              <a:t>Thank you</a:t>
            </a:r>
            <a:endParaRPr lang="en-IN" sz="9600" i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6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268760"/>
            <a:ext cx="8003232" cy="55892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right said “Time and tide wait for none”.</a:t>
            </a:r>
          </a:p>
          <a:p>
            <a:pPr algn="just"/>
            <a:r>
              <a:rPr lang="en-US" dirty="0"/>
              <a:t>An individual should understand the value of time for him to succeed in all aspects of life.</a:t>
            </a:r>
          </a:p>
          <a:p>
            <a:pPr algn="just"/>
            <a:r>
              <a:rPr lang="en-US" dirty="0"/>
              <a:t>People who waste time are the ones who fail to create an identity of their own.</a:t>
            </a:r>
            <a:endParaRPr lang="en-IN" dirty="0"/>
          </a:p>
        </p:txBody>
      </p:sp>
      <p:pic>
        <p:nvPicPr>
          <p:cNvPr id="4" name="Picture 4" descr="A large clock mounted to the side&#10;&#10;Description automatically generated">
            <a:extLst>
              <a:ext uri="{FF2B5EF4-FFF2-40B4-BE49-F238E27FC236}">
                <a16:creationId xmlns:a16="http://schemas.microsoft.com/office/drawing/2014/main" id="{B37D45A8-6311-40E5-BDD2-63148179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10" y="3967317"/>
            <a:ext cx="5652653" cy="29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5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Time Management?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Time management refers to--</a:t>
            </a:r>
          </a:p>
          <a:p>
            <a:r>
              <a:rPr lang="en-US" dirty="0"/>
              <a:t>Managing time effectively, so that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right time </a:t>
            </a:r>
            <a:r>
              <a:rPr lang="en-US" dirty="0"/>
              <a:t>is allocated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right activity</a:t>
            </a:r>
            <a:r>
              <a:rPr lang="en-US" dirty="0"/>
              <a:t>.</a:t>
            </a:r>
          </a:p>
          <a:p>
            <a:r>
              <a:rPr lang="en-US" dirty="0"/>
              <a:t>Making the </a:t>
            </a:r>
            <a:r>
              <a:rPr lang="en-US" dirty="0">
                <a:solidFill>
                  <a:srgbClr val="FF0000"/>
                </a:solidFill>
              </a:rPr>
              <a:t>best use of time</a:t>
            </a:r>
            <a:r>
              <a:rPr lang="en-US" dirty="0"/>
              <a:t>, as time is always limited.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78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Effective time management allows individuals to assign specific time to activities as per their importance.</a:t>
            </a:r>
          </a:p>
          <a:p>
            <a:r>
              <a:rPr lang="en-US" dirty="0"/>
              <a:t>Ask yourself “which activity is more important? How much time should be allocated to?”</a:t>
            </a:r>
          </a:p>
          <a:p>
            <a:r>
              <a:rPr lang="en-US" dirty="0"/>
              <a:t>Know which work should be done earlier and which can be done a little later.</a:t>
            </a:r>
          </a:p>
          <a:p>
            <a:r>
              <a:rPr lang="en-US" dirty="0"/>
              <a:t>Time Management plays a very important role, not only in organizations, but also in our personal lives.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Time Management includes: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Planning</a:t>
            </a:r>
          </a:p>
          <a:p>
            <a:r>
              <a:rPr lang="en-US" dirty="0"/>
              <a:t>Setting goals and objectives</a:t>
            </a:r>
          </a:p>
          <a:p>
            <a:r>
              <a:rPr lang="en-US" dirty="0"/>
              <a:t>Setting deadlines</a:t>
            </a:r>
          </a:p>
          <a:p>
            <a:r>
              <a:rPr lang="en-US" dirty="0"/>
              <a:t>Delegation of responsibilities</a:t>
            </a:r>
          </a:p>
          <a:p>
            <a:r>
              <a:rPr lang="en-US" dirty="0"/>
              <a:t>Prioritizing activities as per their importance</a:t>
            </a:r>
          </a:p>
          <a:p>
            <a:r>
              <a:rPr lang="en-US" dirty="0"/>
              <a:t>Spending the right time on the right activity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13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Effective Planning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Plan your day well in advance.</a:t>
            </a:r>
          </a:p>
          <a:p>
            <a:r>
              <a:rPr lang="en-US" sz="2600" dirty="0">
                <a:latin typeface="Arial Black" pitchFamily="34" charset="0"/>
              </a:rPr>
              <a:t>-  Prepare a To DO List or a “TASK PLAN”.</a:t>
            </a:r>
          </a:p>
          <a:p>
            <a:r>
              <a:rPr lang="en-US" sz="2600" dirty="0">
                <a:latin typeface="Arial Black" pitchFamily="34" charset="0"/>
              </a:rPr>
              <a:t>-  Order activities according to their priority.</a:t>
            </a:r>
          </a:p>
          <a:p>
            <a:r>
              <a:rPr lang="en-US" sz="2600" dirty="0">
                <a:latin typeface="Arial Black" pitchFamily="34" charset="0"/>
              </a:rPr>
              <a:t>-  Allocate suitable time to each activity.</a:t>
            </a:r>
          </a:p>
          <a:p>
            <a:r>
              <a:rPr lang="en-US" dirty="0"/>
              <a:t>Complete pending tasks one by one.</a:t>
            </a:r>
          </a:p>
          <a:p>
            <a:r>
              <a:rPr lang="en-US" dirty="0"/>
              <a:t>-  </a:t>
            </a:r>
            <a:r>
              <a:rPr lang="en-US" sz="2200" dirty="0">
                <a:latin typeface="Arial Black" pitchFamily="34" charset="0"/>
              </a:rPr>
              <a:t>Do not begin fresh work unless you have finished your previous task.</a:t>
            </a:r>
          </a:p>
          <a:p>
            <a:r>
              <a:rPr lang="en-US" dirty="0"/>
              <a:t>Tick the ones you have already completed.</a:t>
            </a:r>
          </a:p>
          <a:p>
            <a:r>
              <a:rPr lang="en-US" dirty="0"/>
              <a:t>Ensure you finish tasks with in the stipulated time frame.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46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7560839" cy="6663855"/>
          </a:xfrm>
        </p:spPr>
      </p:pic>
    </p:spTree>
    <p:extLst>
      <p:ext uri="{BB962C8B-B14F-4D97-AF65-F5344CB8AC3E}">
        <p14:creationId xmlns:p14="http://schemas.microsoft.com/office/powerpoint/2010/main" val="100355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Setting Goals and Objectives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without goals and targets in an organization would be similar to a situation where the captain of the ship loses his way in the sea.</a:t>
            </a:r>
          </a:p>
          <a:p>
            <a:r>
              <a:rPr lang="en-US" dirty="0"/>
              <a:t>Set targets for yourself and make sure they are realistic and achievable.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62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Setting Deadlines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yourself “how much time needs to be devoted to a particular task?”</a:t>
            </a:r>
          </a:p>
          <a:p>
            <a:r>
              <a:rPr lang="en-US" dirty="0"/>
              <a:t>Set deadlines for every task, and be committed to.</a:t>
            </a:r>
          </a:p>
          <a:p>
            <a:r>
              <a:rPr lang="en-US" dirty="0"/>
              <a:t>Do not wait for your superiors to ask you every time.</a:t>
            </a:r>
          </a:p>
          <a:p>
            <a:r>
              <a:rPr lang="en-US" dirty="0"/>
              <a:t>Learn to be self driven.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66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750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INTRODUCTION</vt:lpstr>
      <vt:lpstr>What is Time Management?</vt:lpstr>
      <vt:lpstr>Continue….</vt:lpstr>
      <vt:lpstr>Time Management includes:</vt:lpstr>
      <vt:lpstr>Effective Planning</vt:lpstr>
      <vt:lpstr>PowerPoint Presentation</vt:lpstr>
      <vt:lpstr>Setting Goals and Objectives</vt:lpstr>
      <vt:lpstr>Setting Deadlines</vt:lpstr>
      <vt:lpstr>Delegation of Responsibilities</vt:lpstr>
      <vt:lpstr>Prioritizing Tasks</vt:lpstr>
      <vt:lpstr>Spending the Right Time on Right Activity</vt:lpstr>
      <vt:lpstr>PowerPoint Presentation</vt:lpstr>
      <vt:lpstr>Characters of Good Time Manager:</vt:lpstr>
      <vt:lpstr> </vt:lpstr>
      <vt:lpstr>  </vt:lpstr>
      <vt:lpstr>Benefits of Time Management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Gagan Sharma</cp:lastModifiedBy>
  <cp:revision>31</cp:revision>
  <dcterms:created xsi:type="dcterms:W3CDTF">2020-12-22T15:07:01Z</dcterms:created>
  <dcterms:modified xsi:type="dcterms:W3CDTF">2022-06-09T03:42:51Z</dcterms:modified>
</cp:coreProperties>
</file>