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63" r:id="rId2"/>
  </p:sldMasterIdLst>
  <p:notesMasterIdLst>
    <p:notesMasterId r:id="rId18"/>
  </p:notesMasterIdLst>
  <p:sldIdLst>
    <p:sldId id="256" r:id="rId3"/>
    <p:sldId id="257" r:id="rId4"/>
    <p:sldId id="258" r:id="rId5"/>
    <p:sldId id="259" r:id="rId6"/>
    <p:sldId id="260" r:id="rId7"/>
    <p:sldId id="261" r:id="rId8"/>
    <p:sldId id="262" r:id="rId9"/>
    <p:sldId id="263" r:id="rId10"/>
    <p:sldId id="273" r:id="rId11"/>
    <p:sldId id="264" r:id="rId12"/>
    <p:sldId id="266" r:id="rId13"/>
    <p:sldId id="267" r:id="rId14"/>
    <p:sldId id="268"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p:scale>
          <a:sx n="77" d="100"/>
          <a:sy n="77" d="100"/>
        </p:scale>
        <p:origin x="840"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1" name="Google Shape;21;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2" name="Google Shape;22;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 name="Google Shape;23;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4" name="Google Shape;24;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5" name="Google Shape;25;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3"/>
        <p:cNvGrpSpPr/>
        <p:nvPr/>
      </p:nvGrpSpPr>
      <p:grpSpPr>
        <a:xfrm>
          <a:off x="0" y="0"/>
          <a:ext cx="0" cy="0"/>
          <a:chOff x="0" y="0"/>
          <a:chExt cx="0" cy="0"/>
        </a:xfrm>
      </p:grpSpPr>
      <p:sp>
        <p:nvSpPr>
          <p:cNvPr id="34" name="Google Shape;34;p2"/>
          <p:cNvSpPr/>
          <p:nvPr/>
        </p:nvSpPr>
        <p:spPr>
          <a:xfrm>
            <a:off x="0" y="4035485"/>
            <a:ext cx="12192000" cy="28224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5" name="Google Shape;35;p2" descr="C:\Users\Admin\Desktop\New folder (3)\PPT\AcroLogoTransparant.png"/>
          <p:cNvPicPr preferRelativeResize="0"/>
          <p:nvPr/>
        </p:nvPicPr>
        <p:blipFill rotWithShape="1">
          <a:blip r:embed="rId2"/>
          <a:srcRect/>
          <a:stretch>
            <a:fillRect/>
          </a:stretch>
        </p:blipFill>
        <p:spPr>
          <a:xfrm>
            <a:off x="2353479" y="1317808"/>
            <a:ext cx="7485044" cy="1516818"/>
          </a:xfrm>
          <a:prstGeom prst="rect">
            <a:avLst/>
          </a:prstGeom>
          <a:noFill/>
          <a:ln>
            <a:noFill/>
          </a:ln>
        </p:spPr>
      </p:pic>
      <p:sp>
        <p:nvSpPr>
          <p:cNvPr id="36" name="Google Shape;36;p2"/>
          <p:cNvSpPr/>
          <p:nvPr/>
        </p:nvSpPr>
        <p:spPr>
          <a:xfrm>
            <a:off x="246762" y="4621311"/>
            <a:ext cx="11698500" cy="150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600" b="1" i="0" u="none" strike="noStrike" cap="none">
                <a:solidFill>
                  <a:schemeClr val="lt1"/>
                </a:solidFill>
                <a:latin typeface="Arial Black" panose="020B0A04020102020204"/>
                <a:ea typeface="Arial Black" panose="020B0A04020102020204"/>
                <a:cs typeface="Arial Black" panose="020B0A04020102020204"/>
                <a:sym typeface="Arial Black" panose="020B0A04020102020204"/>
              </a:rPr>
              <a:t>Acropolis Institute of Technology &amp; Research, Indore</a:t>
            </a:r>
          </a:p>
        </p:txBody>
      </p:sp>
      <p:sp>
        <p:nvSpPr>
          <p:cNvPr id="37" name="Google Shape;37;p2"/>
          <p:cNvSpPr txBox="1"/>
          <p:nvPr/>
        </p:nvSpPr>
        <p:spPr>
          <a:xfrm>
            <a:off x="8498541" y="6454562"/>
            <a:ext cx="3680100" cy="369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p>
        </p:txBody>
      </p:sp>
    </p:spTree>
  </p:cSld>
  <p:clrMapOvr>
    <a:masterClrMapping/>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5"/>
        <p:cNvGrpSpPr/>
        <p:nvPr/>
      </p:nvGrpSpPr>
      <p:grpSpPr>
        <a:xfrm>
          <a:off x="0" y="0"/>
          <a:ext cx="0" cy="0"/>
          <a:chOff x="0" y="0"/>
          <a:chExt cx="0" cy="0"/>
        </a:xfrm>
      </p:grpSpPr>
      <p:sp>
        <p:nvSpPr>
          <p:cNvPr id="96" name="Google Shape;96;p11"/>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97" name="Google Shape;97;p11"/>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98" name="Google Shape;98;p1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99" name="Google Shape;99;p1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00" name="Google Shape;100;p11"/>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1"/>
        <p:cNvGrpSpPr/>
        <p:nvPr/>
      </p:nvGrpSpPr>
      <p:grpSpPr>
        <a:xfrm>
          <a:off x="0" y="0"/>
          <a:ext cx="0" cy="0"/>
          <a:chOff x="0" y="0"/>
          <a:chExt cx="0" cy="0"/>
        </a:xfrm>
      </p:grpSpPr>
      <p:sp>
        <p:nvSpPr>
          <p:cNvPr id="102" name="Google Shape;102;p1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204559"/>
              </a:buClr>
              <a:buSzPts val="3200"/>
              <a:buFont typeface="Calibri" panose="020F0502020204030204"/>
              <a:buNone/>
              <a:defRPr sz="3200" b="1">
                <a:solidFill>
                  <a:srgbClr val="20455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 name="Google Shape;103;p12"/>
          <p:cNvSpPr txBox="1">
            <a:spLocks noGrp="1"/>
          </p:cNvSpPr>
          <p:nvPr>
            <p:ph type="body" idx="1"/>
          </p:nvPr>
        </p:nvSpPr>
        <p:spPr>
          <a:xfrm>
            <a:off x="839788" y="2101850"/>
            <a:ext cx="3932100" cy="3759300"/>
          </a:xfrm>
          <a:prstGeom prst="rect">
            <a:avLst/>
          </a:prstGeom>
          <a:noFill/>
          <a:ln>
            <a:noFill/>
          </a:ln>
        </p:spPr>
        <p:txBody>
          <a:bodyPr spcFirstLastPara="1" wrap="square" lIns="91425" tIns="45700" rIns="91425" bIns="45700" anchor="t" anchorCtr="0">
            <a:normAutofit/>
          </a:bodyPr>
          <a:lstStyle>
            <a:lvl1pPr marL="457200" lvl="0" indent="-228600" algn="just" rtl="0">
              <a:lnSpc>
                <a:spcPct val="90000"/>
              </a:lnSpc>
              <a:spcBef>
                <a:spcPts val="720"/>
              </a:spcBef>
              <a:spcAft>
                <a:spcPts val="0"/>
              </a:spcAft>
              <a:buSzPts val="2400"/>
              <a:buNone/>
              <a:defRPr sz="2400"/>
            </a:lvl1pPr>
            <a:lvl2pPr marL="914400" lvl="1" indent="-228600" algn="just" rtl="0">
              <a:lnSpc>
                <a:spcPct val="90000"/>
              </a:lnSpc>
              <a:spcBef>
                <a:spcPts val="420"/>
              </a:spcBef>
              <a:spcAft>
                <a:spcPts val="0"/>
              </a:spcAft>
              <a:buSzPts val="1400"/>
              <a:buNone/>
              <a:defRPr sz="1400"/>
            </a:lvl2pPr>
            <a:lvl3pPr marL="1371600" lvl="2" indent="-228600" algn="just" rtl="0">
              <a:lnSpc>
                <a:spcPct val="90000"/>
              </a:lnSpc>
              <a:spcBef>
                <a:spcPts val="360"/>
              </a:spcBef>
              <a:spcAft>
                <a:spcPts val="0"/>
              </a:spcAft>
              <a:buSzPts val="1200"/>
              <a:buNone/>
              <a:defRPr sz="1200"/>
            </a:lvl3pPr>
            <a:lvl4pPr marL="1828800" lvl="3" indent="-228600" algn="just" rtl="0">
              <a:lnSpc>
                <a:spcPct val="90000"/>
              </a:lnSpc>
              <a:spcBef>
                <a:spcPts val="300"/>
              </a:spcBef>
              <a:spcAft>
                <a:spcPts val="0"/>
              </a:spcAft>
              <a:buSzPts val="1000"/>
              <a:buNone/>
              <a:defRPr sz="1000"/>
            </a:lvl4pPr>
            <a:lvl5pPr marL="2286000" lvl="4" indent="-228600" algn="just" rtl="0">
              <a:lnSpc>
                <a:spcPct val="90000"/>
              </a:lnSpc>
              <a:spcBef>
                <a:spcPts val="300"/>
              </a:spcBef>
              <a:spcAft>
                <a:spcPts val="0"/>
              </a:spcAft>
              <a:buSzPts val="1000"/>
              <a:buNone/>
              <a:defRPr sz="1000"/>
            </a:lvl5pPr>
            <a:lvl6pPr marL="2743200" lvl="5" indent="-228600" algn="l" rtl="0">
              <a:lnSpc>
                <a:spcPct val="90000"/>
              </a:lnSpc>
              <a:spcBef>
                <a:spcPts val="300"/>
              </a:spcBef>
              <a:spcAft>
                <a:spcPts val="0"/>
              </a:spcAft>
              <a:buClr>
                <a:schemeClr val="dk1"/>
              </a:buClr>
              <a:buSzPts val="1000"/>
              <a:buNone/>
              <a:defRPr sz="1000"/>
            </a:lvl6pPr>
            <a:lvl7pPr marL="3200400" lvl="6" indent="-228600" algn="l" rtl="0">
              <a:lnSpc>
                <a:spcPct val="90000"/>
              </a:lnSpc>
              <a:spcBef>
                <a:spcPts val="300"/>
              </a:spcBef>
              <a:spcAft>
                <a:spcPts val="0"/>
              </a:spcAft>
              <a:buClr>
                <a:schemeClr val="dk1"/>
              </a:buClr>
              <a:buSzPts val="1000"/>
              <a:buNone/>
              <a:defRPr sz="1000"/>
            </a:lvl7pPr>
            <a:lvl8pPr marL="3657600" lvl="7" indent="-228600" algn="l" rtl="0">
              <a:lnSpc>
                <a:spcPct val="90000"/>
              </a:lnSpc>
              <a:spcBef>
                <a:spcPts val="300"/>
              </a:spcBef>
              <a:spcAft>
                <a:spcPts val="0"/>
              </a:spcAft>
              <a:buClr>
                <a:schemeClr val="dk1"/>
              </a:buClr>
              <a:buSzPts val="1000"/>
              <a:buNone/>
              <a:defRPr sz="1000"/>
            </a:lvl8pPr>
            <a:lvl9pPr marL="4114800" lvl="8" indent="-228600" algn="l" rtl="0">
              <a:lnSpc>
                <a:spcPct val="90000"/>
              </a:lnSpc>
              <a:spcBef>
                <a:spcPts val="300"/>
              </a:spcBef>
              <a:spcAft>
                <a:spcPts val="0"/>
              </a:spcAft>
              <a:buClr>
                <a:schemeClr val="dk1"/>
              </a:buClr>
              <a:buSzPts val="1000"/>
              <a:buNone/>
              <a:defRPr sz="1000"/>
            </a:lvl9pPr>
          </a:lstStyle>
          <a:p>
            <a:endParaRPr/>
          </a:p>
        </p:txBody>
      </p:sp>
      <p:sp>
        <p:nvSpPr>
          <p:cNvPr id="104" name="Google Shape;104;p12"/>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105" name="Google Shape;105;p12"/>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106" name="Google Shape;106;p12"/>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07" name="Google Shape;107;p12"/>
          <p:cNvSpPr txBox="1">
            <a:spLocks noGrp="1"/>
          </p:cNvSpPr>
          <p:nvPr>
            <p:ph type="body" idx="2"/>
          </p:nvPr>
        </p:nvSpPr>
        <p:spPr>
          <a:xfrm>
            <a:off x="5378824" y="987298"/>
            <a:ext cx="6172200" cy="48738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204559"/>
              </a:buClr>
              <a:buSzPts val="3200"/>
              <a:buFont typeface="Calibri" panose="020F0502020204030204"/>
              <a:buNone/>
              <a:defRPr sz="3200" b="1">
                <a:solidFill>
                  <a:srgbClr val="20455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3"/>
          <p:cNvSpPr>
            <a:spLocks noGrp="1"/>
          </p:cNvSpPr>
          <p:nvPr>
            <p:ph type="pic" idx="2"/>
          </p:nvPr>
        </p:nvSpPr>
        <p:spPr>
          <a:xfrm>
            <a:off x="5384893" y="987427"/>
            <a:ext cx="6172200" cy="4873500"/>
          </a:xfrm>
          <a:prstGeom prst="rect">
            <a:avLst/>
          </a:prstGeom>
          <a:noFill/>
          <a:ln>
            <a:noFill/>
          </a:ln>
        </p:spPr>
      </p:sp>
      <p:sp>
        <p:nvSpPr>
          <p:cNvPr id="111" name="Google Shape;111;p13"/>
          <p:cNvSpPr txBox="1">
            <a:spLocks noGrp="1"/>
          </p:cNvSpPr>
          <p:nvPr>
            <p:ph type="body" idx="1"/>
          </p:nvPr>
        </p:nvSpPr>
        <p:spPr>
          <a:xfrm>
            <a:off x="839788" y="2101850"/>
            <a:ext cx="3932100" cy="3759300"/>
          </a:xfrm>
          <a:prstGeom prst="rect">
            <a:avLst/>
          </a:prstGeom>
          <a:noFill/>
          <a:ln>
            <a:noFill/>
          </a:ln>
        </p:spPr>
        <p:txBody>
          <a:bodyPr spcFirstLastPara="1" wrap="square" lIns="91425" tIns="45700" rIns="91425" bIns="45700" anchor="t" anchorCtr="0">
            <a:normAutofit/>
          </a:bodyPr>
          <a:lstStyle>
            <a:lvl1pPr marL="457200" lvl="0" indent="-228600" algn="just" rtl="0">
              <a:lnSpc>
                <a:spcPct val="90000"/>
              </a:lnSpc>
              <a:spcBef>
                <a:spcPts val="720"/>
              </a:spcBef>
              <a:spcAft>
                <a:spcPts val="0"/>
              </a:spcAft>
              <a:buSzPts val="2400"/>
              <a:buNone/>
              <a:defRPr sz="2400"/>
            </a:lvl1pPr>
            <a:lvl2pPr marL="914400" lvl="1" indent="-228600" algn="just" rtl="0">
              <a:lnSpc>
                <a:spcPct val="90000"/>
              </a:lnSpc>
              <a:spcBef>
                <a:spcPts val="420"/>
              </a:spcBef>
              <a:spcAft>
                <a:spcPts val="0"/>
              </a:spcAft>
              <a:buSzPts val="1400"/>
              <a:buNone/>
              <a:defRPr sz="1400"/>
            </a:lvl2pPr>
            <a:lvl3pPr marL="1371600" lvl="2" indent="-228600" algn="just" rtl="0">
              <a:lnSpc>
                <a:spcPct val="90000"/>
              </a:lnSpc>
              <a:spcBef>
                <a:spcPts val="360"/>
              </a:spcBef>
              <a:spcAft>
                <a:spcPts val="0"/>
              </a:spcAft>
              <a:buSzPts val="1200"/>
              <a:buNone/>
              <a:defRPr sz="1200"/>
            </a:lvl3pPr>
            <a:lvl4pPr marL="1828800" lvl="3" indent="-228600" algn="just" rtl="0">
              <a:lnSpc>
                <a:spcPct val="90000"/>
              </a:lnSpc>
              <a:spcBef>
                <a:spcPts val="300"/>
              </a:spcBef>
              <a:spcAft>
                <a:spcPts val="0"/>
              </a:spcAft>
              <a:buSzPts val="1000"/>
              <a:buNone/>
              <a:defRPr sz="1000"/>
            </a:lvl4pPr>
            <a:lvl5pPr marL="2286000" lvl="4" indent="-228600" algn="just" rtl="0">
              <a:lnSpc>
                <a:spcPct val="90000"/>
              </a:lnSpc>
              <a:spcBef>
                <a:spcPts val="300"/>
              </a:spcBef>
              <a:spcAft>
                <a:spcPts val="0"/>
              </a:spcAft>
              <a:buSzPts val="1000"/>
              <a:buNone/>
              <a:defRPr sz="1000"/>
            </a:lvl5pPr>
            <a:lvl6pPr marL="2743200" lvl="5" indent="-228600" algn="l" rtl="0">
              <a:lnSpc>
                <a:spcPct val="90000"/>
              </a:lnSpc>
              <a:spcBef>
                <a:spcPts val="300"/>
              </a:spcBef>
              <a:spcAft>
                <a:spcPts val="0"/>
              </a:spcAft>
              <a:buClr>
                <a:schemeClr val="dk1"/>
              </a:buClr>
              <a:buSzPts val="1000"/>
              <a:buNone/>
              <a:defRPr sz="1000"/>
            </a:lvl6pPr>
            <a:lvl7pPr marL="3200400" lvl="6" indent="-228600" algn="l" rtl="0">
              <a:lnSpc>
                <a:spcPct val="90000"/>
              </a:lnSpc>
              <a:spcBef>
                <a:spcPts val="300"/>
              </a:spcBef>
              <a:spcAft>
                <a:spcPts val="0"/>
              </a:spcAft>
              <a:buClr>
                <a:schemeClr val="dk1"/>
              </a:buClr>
              <a:buSzPts val="1000"/>
              <a:buNone/>
              <a:defRPr sz="1000"/>
            </a:lvl7pPr>
            <a:lvl8pPr marL="3657600" lvl="7" indent="-228600" algn="l" rtl="0">
              <a:lnSpc>
                <a:spcPct val="90000"/>
              </a:lnSpc>
              <a:spcBef>
                <a:spcPts val="300"/>
              </a:spcBef>
              <a:spcAft>
                <a:spcPts val="0"/>
              </a:spcAft>
              <a:buClr>
                <a:schemeClr val="dk1"/>
              </a:buClr>
              <a:buSzPts val="1000"/>
              <a:buNone/>
              <a:defRPr sz="1000"/>
            </a:lvl8pPr>
            <a:lvl9pPr marL="4114800" lvl="8" indent="-228600" algn="l" rtl="0">
              <a:lnSpc>
                <a:spcPct val="90000"/>
              </a:lnSpc>
              <a:spcBef>
                <a:spcPts val="300"/>
              </a:spcBef>
              <a:spcAft>
                <a:spcPts val="0"/>
              </a:spcAft>
              <a:buClr>
                <a:schemeClr val="dk1"/>
              </a:buClr>
              <a:buSzPts val="1000"/>
              <a:buNone/>
              <a:defRPr sz="1000"/>
            </a:lvl9pPr>
          </a:lstStyle>
          <a:p>
            <a:endParaRPr/>
          </a:p>
        </p:txBody>
      </p:sp>
      <p:sp>
        <p:nvSpPr>
          <p:cNvPr id="112" name="Google Shape;112;p13"/>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113" name="Google Shape;113;p13"/>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114" name="Google Shape;114;p13"/>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15"/>
        <p:cNvGrpSpPr/>
        <p:nvPr/>
      </p:nvGrpSpPr>
      <p:grpSpPr>
        <a:xfrm>
          <a:off x="0" y="0"/>
          <a:ext cx="0" cy="0"/>
          <a:chOff x="0" y="0"/>
          <a:chExt cx="0" cy="0"/>
        </a:xfrm>
      </p:grpSpPr>
      <p:sp>
        <p:nvSpPr>
          <p:cNvPr id="116" name="Google Shape;116;p14"/>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17" name="Google Shape;117;p14"/>
          <p:cNvSpPr txBox="1">
            <a:spLocks noGrp="1"/>
          </p:cNvSpPr>
          <p:nvPr>
            <p:ph type="body" idx="1"/>
          </p:nvPr>
        </p:nvSpPr>
        <p:spPr>
          <a:xfrm rot="5400000">
            <a:off x="3639410" y="-1885694"/>
            <a:ext cx="4904700" cy="118227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118" name="Google Shape;118;p14"/>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119" name="Google Shape;119;p14"/>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120" name="Google Shape;120;p14"/>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21" name="Google Shape;121;p14"/>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2"/>
        <p:cNvGrpSpPr/>
        <p:nvPr/>
      </p:nvGrpSpPr>
      <p:grpSpPr>
        <a:xfrm>
          <a:off x="0" y="0"/>
          <a:ext cx="0" cy="0"/>
          <a:chOff x="0" y="0"/>
          <a:chExt cx="0" cy="0"/>
        </a:xfrm>
      </p:grpSpPr>
      <p:sp>
        <p:nvSpPr>
          <p:cNvPr id="123" name="Google Shape;123;p15"/>
          <p:cNvSpPr/>
          <p:nvPr/>
        </p:nvSpPr>
        <p:spPr>
          <a:xfrm>
            <a:off x="10095346" y="0"/>
            <a:ext cx="2096700"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24" name="Google Shape;124;p15"/>
          <p:cNvSpPr txBox="1">
            <a:spLocks noGrp="1"/>
          </p:cNvSpPr>
          <p:nvPr>
            <p:ph type="title"/>
          </p:nvPr>
        </p:nvSpPr>
        <p:spPr>
          <a:xfrm rot="5400000">
            <a:off x="8219283" y="2361325"/>
            <a:ext cx="5811900" cy="1819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3600"/>
              <a:buFont typeface="Calibri" panose="020F0502020204030204"/>
              <a:buNone/>
              <a:defRPr sz="36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5"/>
          <p:cNvSpPr txBox="1">
            <a:spLocks noGrp="1"/>
          </p:cNvSpPr>
          <p:nvPr>
            <p:ph type="body" idx="1"/>
          </p:nvPr>
        </p:nvSpPr>
        <p:spPr>
          <a:xfrm rot="5400000">
            <a:off x="2387717" y="-1184375"/>
            <a:ext cx="5811900" cy="89109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126" name="Google Shape;126;p15"/>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127" name="Google Shape;127;p15"/>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128" name="Google Shape;128;p15"/>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3"/>
        <p:cNvGrpSpPr/>
        <p:nvPr/>
      </p:nvGrpSpPr>
      <p:grpSpPr>
        <a:xfrm>
          <a:off x="0" y="0"/>
          <a:ext cx="0" cy="0"/>
          <a:chOff x="0" y="0"/>
          <a:chExt cx="0" cy="0"/>
        </a:xfrm>
      </p:grpSpPr>
      <p:sp>
        <p:nvSpPr>
          <p:cNvPr id="34" name="Google Shape;34;p2"/>
          <p:cNvSpPr/>
          <p:nvPr/>
        </p:nvSpPr>
        <p:spPr>
          <a:xfrm>
            <a:off x="0" y="4035485"/>
            <a:ext cx="12192000" cy="28224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5" name="Google Shape;35;p2" descr="C:\Users\Admin\Desktop\New folder (3)\PPT\AcroLogoTransparant.png"/>
          <p:cNvPicPr preferRelativeResize="0"/>
          <p:nvPr/>
        </p:nvPicPr>
        <p:blipFill rotWithShape="1">
          <a:blip r:embed="rId2"/>
          <a:srcRect/>
          <a:stretch>
            <a:fillRect/>
          </a:stretch>
        </p:blipFill>
        <p:spPr>
          <a:xfrm>
            <a:off x="2353479" y="1317808"/>
            <a:ext cx="7485044" cy="1516818"/>
          </a:xfrm>
          <a:prstGeom prst="rect">
            <a:avLst/>
          </a:prstGeom>
          <a:noFill/>
          <a:ln>
            <a:noFill/>
          </a:ln>
        </p:spPr>
      </p:pic>
      <p:sp>
        <p:nvSpPr>
          <p:cNvPr id="36" name="Google Shape;36;p2"/>
          <p:cNvSpPr/>
          <p:nvPr/>
        </p:nvSpPr>
        <p:spPr>
          <a:xfrm>
            <a:off x="246762" y="4621311"/>
            <a:ext cx="11698500" cy="150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600" b="1" i="0" u="none" strike="noStrike" cap="none">
                <a:solidFill>
                  <a:schemeClr val="lt1"/>
                </a:solidFill>
                <a:latin typeface="Arial Black" panose="020B0A04020102020204"/>
                <a:ea typeface="Arial Black" panose="020B0A04020102020204"/>
                <a:cs typeface="Arial Black" panose="020B0A04020102020204"/>
                <a:sym typeface="Arial Black" panose="020B0A04020102020204"/>
              </a:rPr>
              <a:t>Acropolis Institute of Technology &amp; Research, Indore</a:t>
            </a:r>
          </a:p>
        </p:txBody>
      </p:sp>
      <p:sp>
        <p:nvSpPr>
          <p:cNvPr id="37" name="Google Shape;37;p2"/>
          <p:cNvSpPr txBox="1"/>
          <p:nvPr/>
        </p:nvSpPr>
        <p:spPr>
          <a:xfrm>
            <a:off x="8498541" y="6454562"/>
            <a:ext cx="3680100" cy="369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p>
        </p:txBody>
      </p:sp>
    </p:spTree>
  </p:cSld>
  <p:clrMapOvr>
    <a:masterClrMapping/>
  </p:clrMapOvr>
  <p:transition>
    <p:fade/>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3"/>
          <p:cNvSpPr/>
          <p:nvPr/>
        </p:nvSpPr>
        <p:spPr>
          <a:xfrm>
            <a:off x="0" y="0"/>
            <a:ext cx="12192000" cy="48666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0" name="Google Shape;40;p3"/>
          <p:cNvSpPr txBox="1">
            <a:spLocks noGrp="1"/>
          </p:cNvSpPr>
          <p:nvPr>
            <p:ph type="ctrTitle"/>
          </p:nvPr>
        </p:nvSpPr>
        <p:spPr>
          <a:xfrm>
            <a:off x="838200" y="2061006"/>
            <a:ext cx="10515600" cy="2387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7200"/>
              <a:buFont typeface="Calibri" panose="020F0502020204030204"/>
              <a:buNone/>
              <a:defRPr sz="72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 name="Google Shape;41;p3"/>
          <p:cNvSpPr txBox="1">
            <a:spLocks noGrp="1"/>
          </p:cNvSpPr>
          <p:nvPr>
            <p:ph type="subTitle" idx="1"/>
          </p:nvPr>
        </p:nvSpPr>
        <p:spPr>
          <a:xfrm>
            <a:off x="76704" y="5110609"/>
            <a:ext cx="12037500" cy="1137900"/>
          </a:xfrm>
          <a:prstGeom prst="rect">
            <a:avLst/>
          </a:prstGeom>
          <a:noFill/>
          <a:ln>
            <a:noFill/>
          </a:ln>
        </p:spPr>
        <p:txBody>
          <a:bodyPr spcFirstLastPara="1" wrap="square" lIns="91425" tIns="45700" rIns="91425" bIns="45700" anchor="t" anchorCtr="0">
            <a:normAutofit/>
          </a:bodyPr>
          <a:lstStyle>
            <a:lvl1pPr lvl="0" algn="r" rtl="0">
              <a:lnSpc>
                <a:spcPct val="150000"/>
              </a:lnSpc>
              <a:spcBef>
                <a:spcPts val="600"/>
              </a:spcBef>
              <a:spcAft>
                <a:spcPts val="0"/>
              </a:spcAft>
              <a:buSzPts val="4000"/>
              <a:buNone/>
              <a:defRPr sz="4000" b="1">
                <a:solidFill>
                  <a:schemeClr val="dk1"/>
                </a:solidFill>
                <a:effectLst>
                  <a:outerShdw blurRad="38100" dist="25400" dir="5400000" algn="ctr" rotWithShape="0">
                    <a:srgbClr val="6E747A">
                      <a:alpha val="43000"/>
                    </a:srgbClr>
                  </a:outerShdw>
                </a:effectLst>
                <a:latin typeface="Droid Sans Mono"/>
                <a:ea typeface="Droid Sans Mono"/>
                <a:cs typeface="Droid Sans Mono"/>
                <a:sym typeface="Droid Sans Mono"/>
              </a:defRPr>
            </a:lvl1pPr>
            <a:lvl2pPr lvl="1" algn="ctr" rtl="0">
              <a:lnSpc>
                <a:spcPct val="90000"/>
              </a:lnSpc>
              <a:spcBef>
                <a:spcPts val="600"/>
              </a:spcBef>
              <a:spcAft>
                <a:spcPts val="0"/>
              </a:spcAft>
              <a:buSzPts val="2000"/>
              <a:buNone/>
              <a:defRPr sz="2000"/>
            </a:lvl2pPr>
            <a:lvl3pPr lvl="2" algn="ctr" rtl="0">
              <a:lnSpc>
                <a:spcPct val="90000"/>
              </a:lnSpc>
              <a:spcBef>
                <a:spcPts val="540"/>
              </a:spcBef>
              <a:spcAft>
                <a:spcPts val="0"/>
              </a:spcAft>
              <a:buSzPts val="1800"/>
              <a:buNone/>
              <a:defRPr sz="1800"/>
            </a:lvl3pPr>
            <a:lvl4pPr lvl="3" algn="ctr" rtl="0">
              <a:lnSpc>
                <a:spcPct val="90000"/>
              </a:lnSpc>
              <a:spcBef>
                <a:spcPts val="480"/>
              </a:spcBef>
              <a:spcAft>
                <a:spcPts val="0"/>
              </a:spcAft>
              <a:buSzPts val="1600"/>
              <a:buNone/>
              <a:defRPr sz="1600"/>
            </a:lvl4pPr>
            <a:lvl5pPr lvl="4" algn="ctr" rtl="0">
              <a:lnSpc>
                <a:spcPct val="90000"/>
              </a:lnSpc>
              <a:spcBef>
                <a:spcPts val="480"/>
              </a:spcBef>
              <a:spcAft>
                <a:spcPts val="0"/>
              </a:spcAft>
              <a:buSzPts val="1600"/>
              <a:buNone/>
              <a:defRPr sz="1600"/>
            </a:lvl5pPr>
            <a:lvl6pPr lvl="5" algn="ctr" rtl="0">
              <a:lnSpc>
                <a:spcPct val="90000"/>
              </a:lnSpc>
              <a:spcBef>
                <a:spcPts val="480"/>
              </a:spcBef>
              <a:spcAft>
                <a:spcPts val="0"/>
              </a:spcAft>
              <a:buClr>
                <a:schemeClr val="dk1"/>
              </a:buClr>
              <a:buSzPts val="1600"/>
              <a:buNone/>
              <a:defRPr sz="1600"/>
            </a:lvl6pPr>
            <a:lvl7pPr lvl="6" algn="ctr" rtl="0">
              <a:lnSpc>
                <a:spcPct val="90000"/>
              </a:lnSpc>
              <a:spcBef>
                <a:spcPts val="480"/>
              </a:spcBef>
              <a:spcAft>
                <a:spcPts val="0"/>
              </a:spcAft>
              <a:buClr>
                <a:schemeClr val="dk1"/>
              </a:buClr>
              <a:buSzPts val="1600"/>
              <a:buNone/>
              <a:defRPr sz="1600"/>
            </a:lvl7pPr>
            <a:lvl8pPr lvl="7" algn="ctr" rtl="0">
              <a:lnSpc>
                <a:spcPct val="90000"/>
              </a:lnSpc>
              <a:spcBef>
                <a:spcPts val="480"/>
              </a:spcBef>
              <a:spcAft>
                <a:spcPts val="0"/>
              </a:spcAft>
              <a:buClr>
                <a:schemeClr val="dk1"/>
              </a:buClr>
              <a:buSzPts val="1600"/>
              <a:buNone/>
              <a:defRPr sz="1600"/>
            </a:lvl8pPr>
            <a:lvl9pPr lvl="8" algn="ctr" rtl="0">
              <a:lnSpc>
                <a:spcPct val="90000"/>
              </a:lnSpc>
              <a:spcBef>
                <a:spcPts val="480"/>
              </a:spcBef>
              <a:spcAft>
                <a:spcPts val="0"/>
              </a:spcAft>
              <a:buClr>
                <a:schemeClr val="dk1"/>
              </a:buClr>
              <a:buSzPts val="1600"/>
              <a:buNone/>
              <a:defRPr sz="1600"/>
            </a:lvl9pPr>
          </a:lstStyle>
          <a:p>
            <a:endParaRPr/>
          </a:p>
        </p:txBody>
      </p:sp>
      <p:sp>
        <p:nvSpPr>
          <p:cNvPr id="42" name="Google Shape;42;p3"/>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43" name="Google Shape;43;p3"/>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i="1"/>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44" name="Google Shape;44;p3"/>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p:nvPr/>
        </p:nvSpPr>
        <p:spPr>
          <a:xfrm>
            <a:off x="5656882" y="1709738"/>
            <a:ext cx="6535200" cy="35751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7" name="Google Shape;47;p4"/>
          <p:cNvSpPr txBox="1">
            <a:spLocks noGrp="1"/>
          </p:cNvSpPr>
          <p:nvPr>
            <p:ph type="title"/>
          </p:nvPr>
        </p:nvSpPr>
        <p:spPr>
          <a:xfrm>
            <a:off x="838201" y="2402238"/>
            <a:ext cx="4508700" cy="21873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dk1"/>
              </a:buClr>
              <a:buSzPts val="4400"/>
              <a:buFont typeface="Droid Sans Mono"/>
              <a:buNone/>
              <a:defRPr sz="4400" b="1">
                <a:solidFill>
                  <a:schemeClr val="dk1"/>
                </a:solidFill>
                <a:effectLst>
                  <a:outerShdw blurRad="38100" dist="25400" dir="5400000" algn="ctr" rotWithShape="0">
                    <a:srgbClr val="6E747A">
                      <a:alpha val="43000"/>
                    </a:srgbClr>
                  </a:outerShdw>
                </a:effectLst>
                <a:latin typeface="Droid Sans Mono"/>
                <a:ea typeface="Droid Sans Mono"/>
                <a:cs typeface="Droid Sans Mono"/>
                <a:sym typeface="Droid Sans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4"/>
          <p:cNvSpPr txBox="1">
            <a:spLocks noGrp="1"/>
          </p:cNvSpPr>
          <p:nvPr>
            <p:ph type="body" idx="1"/>
          </p:nvPr>
        </p:nvSpPr>
        <p:spPr>
          <a:xfrm>
            <a:off x="6323308" y="2402237"/>
            <a:ext cx="5269500" cy="2187300"/>
          </a:xfrm>
          <a:prstGeom prst="rect">
            <a:avLst/>
          </a:prstGeom>
          <a:noFill/>
          <a:ln>
            <a:noFill/>
          </a:ln>
        </p:spPr>
        <p:txBody>
          <a:bodyPr spcFirstLastPara="1" wrap="square" lIns="91425" tIns="45700" rIns="91425" bIns="45700" anchor="ctr" anchorCtr="0">
            <a:normAutofit/>
          </a:bodyPr>
          <a:lstStyle>
            <a:lvl1pPr marL="457200" lvl="0" indent="-228600" algn="l" rtl="0">
              <a:lnSpc>
                <a:spcPct val="150000"/>
              </a:lnSpc>
              <a:spcBef>
                <a:spcPts val="1320"/>
              </a:spcBef>
              <a:spcAft>
                <a:spcPts val="0"/>
              </a:spcAft>
              <a:buSzPts val="4400"/>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marL="914400" lvl="1" indent="-228600" algn="just" rtl="0">
              <a:lnSpc>
                <a:spcPct val="90000"/>
              </a:lnSpc>
              <a:spcBef>
                <a:spcPts val="600"/>
              </a:spcBef>
              <a:spcAft>
                <a:spcPts val="0"/>
              </a:spcAft>
              <a:buSzPts val="2000"/>
              <a:buNone/>
              <a:defRPr sz="2000"/>
            </a:lvl2pPr>
            <a:lvl3pPr marL="1371600" lvl="2" indent="-228600" algn="just" rtl="0">
              <a:lnSpc>
                <a:spcPct val="90000"/>
              </a:lnSpc>
              <a:spcBef>
                <a:spcPts val="540"/>
              </a:spcBef>
              <a:spcAft>
                <a:spcPts val="0"/>
              </a:spcAft>
              <a:buSzPts val="1800"/>
              <a:buNone/>
              <a:defRPr sz="1800"/>
            </a:lvl3pPr>
            <a:lvl4pPr marL="1828800" lvl="3" indent="-228600" algn="just" rtl="0">
              <a:lnSpc>
                <a:spcPct val="90000"/>
              </a:lnSpc>
              <a:spcBef>
                <a:spcPts val="480"/>
              </a:spcBef>
              <a:spcAft>
                <a:spcPts val="0"/>
              </a:spcAft>
              <a:buSzPts val="1600"/>
              <a:buNone/>
              <a:defRPr sz="1600"/>
            </a:lvl4pPr>
            <a:lvl5pPr marL="2286000" lvl="4" indent="-228600" algn="just" rtl="0">
              <a:lnSpc>
                <a:spcPct val="90000"/>
              </a:lnSpc>
              <a:spcBef>
                <a:spcPts val="480"/>
              </a:spcBef>
              <a:spcAft>
                <a:spcPts val="0"/>
              </a:spcAft>
              <a:buSzPts val="1600"/>
              <a:buNone/>
              <a:defRPr sz="1600"/>
            </a:lvl5pPr>
            <a:lvl6pPr marL="2743200" lvl="5" indent="-228600" algn="l" rtl="0">
              <a:lnSpc>
                <a:spcPct val="90000"/>
              </a:lnSpc>
              <a:spcBef>
                <a:spcPts val="480"/>
              </a:spcBef>
              <a:spcAft>
                <a:spcPts val="0"/>
              </a:spcAft>
              <a:buClr>
                <a:schemeClr val="dk1"/>
              </a:buClr>
              <a:buSzPts val="1600"/>
              <a:buNone/>
              <a:defRPr sz="1600"/>
            </a:lvl6pPr>
            <a:lvl7pPr marL="3200400" lvl="6" indent="-228600" algn="l" rtl="0">
              <a:lnSpc>
                <a:spcPct val="90000"/>
              </a:lnSpc>
              <a:spcBef>
                <a:spcPts val="480"/>
              </a:spcBef>
              <a:spcAft>
                <a:spcPts val="0"/>
              </a:spcAft>
              <a:buClr>
                <a:schemeClr val="dk1"/>
              </a:buClr>
              <a:buSzPts val="1600"/>
              <a:buNone/>
              <a:defRPr sz="1600"/>
            </a:lvl7pPr>
            <a:lvl8pPr marL="3657600" lvl="7" indent="-228600" algn="l" rtl="0">
              <a:lnSpc>
                <a:spcPct val="90000"/>
              </a:lnSpc>
              <a:spcBef>
                <a:spcPts val="480"/>
              </a:spcBef>
              <a:spcAft>
                <a:spcPts val="0"/>
              </a:spcAft>
              <a:buClr>
                <a:schemeClr val="dk1"/>
              </a:buClr>
              <a:buSzPts val="1600"/>
              <a:buNone/>
              <a:defRPr sz="1600"/>
            </a:lvl8pPr>
            <a:lvl9pPr marL="4114800" lvl="8" indent="-228600" algn="l" rtl="0">
              <a:lnSpc>
                <a:spcPct val="90000"/>
              </a:lnSpc>
              <a:spcBef>
                <a:spcPts val="480"/>
              </a:spcBef>
              <a:spcAft>
                <a:spcPts val="0"/>
              </a:spcAft>
              <a:buClr>
                <a:schemeClr val="dk1"/>
              </a:buClr>
              <a:buSzPts val="1600"/>
              <a:buNone/>
              <a:defRPr sz="1600"/>
            </a:lvl9pPr>
          </a:lstStyle>
          <a:p>
            <a:endParaRPr/>
          </a:p>
        </p:txBody>
      </p:sp>
      <p:sp>
        <p:nvSpPr>
          <p:cNvPr id="49" name="Google Shape;49;p4"/>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50" name="Google Shape;50;p4"/>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51" name="Google Shape;51;p4"/>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2"/>
        <p:cNvGrpSpPr/>
        <p:nvPr/>
      </p:nvGrpSpPr>
      <p:grpSpPr>
        <a:xfrm>
          <a:off x="0" y="0"/>
          <a:ext cx="0" cy="0"/>
          <a:chOff x="0" y="0"/>
          <a:chExt cx="0" cy="0"/>
        </a:xfrm>
      </p:grpSpPr>
      <p:sp>
        <p:nvSpPr>
          <p:cNvPr id="53" name="Google Shape;53;p5"/>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4" name="Google Shape;54;p5"/>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 name="Google Shape;55;p5"/>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56" name="Google Shape;56;p5"/>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57" name="Google Shape;57;p5"/>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58" name="Google Shape;58;p5"/>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6"/>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61" name="Google Shape;61;p6"/>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62" name="Google Shape;62;p6"/>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3"/>
          <p:cNvSpPr/>
          <p:nvPr/>
        </p:nvSpPr>
        <p:spPr>
          <a:xfrm>
            <a:off x="0" y="0"/>
            <a:ext cx="12192000" cy="48666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0" name="Google Shape;40;p3"/>
          <p:cNvSpPr txBox="1">
            <a:spLocks noGrp="1"/>
          </p:cNvSpPr>
          <p:nvPr>
            <p:ph type="ctrTitle"/>
          </p:nvPr>
        </p:nvSpPr>
        <p:spPr>
          <a:xfrm>
            <a:off x="838200" y="2061006"/>
            <a:ext cx="10515600" cy="2387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7200"/>
              <a:buFont typeface="Calibri" panose="020F0502020204030204"/>
              <a:buNone/>
              <a:defRPr sz="72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 name="Google Shape;41;p3"/>
          <p:cNvSpPr txBox="1">
            <a:spLocks noGrp="1"/>
          </p:cNvSpPr>
          <p:nvPr>
            <p:ph type="subTitle" idx="1"/>
          </p:nvPr>
        </p:nvSpPr>
        <p:spPr>
          <a:xfrm>
            <a:off x="76704" y="5110609"/>
            <a:ext cx="12037500" cy="1137900"/>
          </a:xfrm>
          <a:prstGeom prst="rect">
            <a:avLst/>
          </a:prstGeom>
          <a:noFill/>
          <a:ln>
            <a:noFill/>
          </a:ln>
        </p:spPr>
        <p:txBody>
          <a:bodyPr spcFirstLastPara="1" wrap="square" lIns="91425" tIns="45700" rIns="91425" bIns="45700" anchor="t" anchorCtr="0">
            <a:normAutofit/>
          </a:bodyPr>
          <a:lstStyle>
            <a:lvl1pPr lvl="0" algn="r" rtl="0">
              <a:lnSpc>
                <a:spcPct val="150000"/>
              </a:lnSpc>
              <a:spcBef>
                <a:spcPts val="600"/>
              </a:spcBef>
              <a:spcAft>
                <a:spcPts val="0"/>
              </a:spcAft>
              <a:buSzPts val="4000"/>
              <a:buNone/>
              <a:defRPr sz="4000" b="1">
                <a:solidFill>
                  <a:schemeClr val="dk1"/>
                </a:solidFill>
                <a:effectLst>
                  <a:outerShdw blurRad="38100" dist="25400" dir="5400000" algn="ctr" rotWithShape="0">
                    <a:srgbClr val="6E747A">
                      <a:alpha val="43000"/>
                    </a:srgbClr>
                  </a:outerShdw>
                </a:effectLst>
                <a:latin typeface="Droid Sans Mono"/>
                <a:ea typeface="Droid Sans Mono"/>
                <a:cs typeface="Droid Sans Mono"/>
                <a:sym typeface="Droid Sans Mono"/>
              </a:defRPr>
            </a:lvl1pPr>
            <a:lvl2pPr lvl="1" algn="ctr" rtl="0">
              <a:lnSpc>
                <a:spcPct val="90000"/>
              </a:lnSpc>
              <a:spcBef>
                <a:spcPts val="600"/>
              </a:spcBef>
              <a:spcAft>
                <a:spcPts val="0"/>
              </a:spcAft>
              <a:buSzPts val="2000"/>
              <a:buNone/>
              <a:defRPr sz="2000"/>
            </a:lvl2pPr>
            <a:lvl3pPr lvl="2" algn="ctr" rtl="0">
              <a:lnSpc>
                <a:spcPct val="90000"/>
              </a:lnSpc>
              <a:spcBef>
                <a:spcPts val="540"/>
              </a:spcBef>
              <a:spcAft>
                <a:spcPts val="0"/>
              </a:spcAft>
              <a:buSzPts val="1800"/>
              <a:buNone/>
              <a:defRPr sz="1800"/>
            </a:lvl3pPr>
            <a:lvl4pPr lvl="3" algn="ctr" rtl="0">
              <a:lnSpc>
                <a:spcPct val="90000"/>
              </a:lnSpc>
              <a:spcBef>
                <a:spcPts val="480"/>
              </a:spcBef>
              <a:spcAft>
                <a:spcPts val="0"/>
              </a:spcAft>
              <a:buSzPts val="1600"/>
              <a:buNone/>
              <a:defRPr sz="1600"/>
            </a:lvl4pPr>
            <a:lvl5pPr lvl="4" algn="ctr" rtl="0">
              <a:lnSpc>
                <a:spcPct val="90000"/>
              </a:lnSpc>
              <a:spcBef>
                <a:spcPts val="480"/>
              </a:spcBef>
              <a:spcAft>
                <a:spcPts val="0"/>
              </a:spcAft>
              <a:buSzPts val="1600"/>
              <a:buNone/>
              <a:defRPr sz="1600"/>
            </a:lvl5pPr>
            <a:lvl6pPr lvl="5" algn="ctr" rtl="0">
              <a:lnSpc>
                <a:spcPct val="90000"/>
              </a:lnSpc>
              <a:spcBef>
                <a:spcPts val="480"/>
              </a:spcBef>
              <a:spcAft>
                <a:spcPts val="0"/>
              </a:spcAft>
              <a:buClr>
                <a:schemeClr val="dk1"/>
              </a:buClr>
              <a:buSzPts val="1600"/>
              <a:buNone/>
              <a:defRPr sz="1600"/>
            </a:lvl6pPr>
            <a:lvl7pPr lvl="6" algn="ctr" rtl="0">
              <a:lnSpc>
                <a:spcPct val="90000"/>
              </a:lnSpc>
              <a:spcBef>
                <a:spcPts val="480"/>
              </a:spcBef>
              <a:spcAft>
                <a:spcPts val="0"/>
              </a:spcAft>
              <a:buClr>
                <a:schemeClr val="dk1"/>
              </a:buClr>
              <a:buSzPts val="1600"/>
              <a:buNone/>
              <a:defRPr sz="1600"/>
            </a:lvl7pPr>
            <a:lvl8pPr lvl="7" algn="ctr" rtl="0">
              <a:lnSpc>
                <a:spcPct val="90000"/>
              </a:lnSpc>
              <a:spcBef>
                <a:spcPts val="480"/>
              </a:spcBef>
              <a:spcAft>
                <a:spcPts val="0"/>
              </a:spcAft>
              <a:buClr>
                <a:schemeClr val="dk1"/>
              </a:buClr>
              <a:buSzPts val="1600"/>
              <a:buNone/>
              <a:defRPr sz="1600"/>
            </a:lvl8pPr>
            <a:lvl9pPr lvl="8" algn="ctr" rtl="0">
              <a:lnSpc>
                <a:spcPct val="90000"/>
              </a:lnSpc>
              <a:spcBef>
                <a:spcPts val="480"/>
              </a:spcBef>
              <a:spcAft>
                <a:spcPts val="0"/>
              </a:spcAft>
              <a:buClr>
                <a:schemeClr val="dk1"/>
              </a:buClr>
              <a:buSzPts val="1600"/>
              <a:buNone/>
              <a:defRPr sz="1600"/>
            </a:lvl9pPr>
          </a:lstStyle>
          <a:p>
            <a:endParaRPr/>
          </a:p>
        </p:txBody>
      </p:sp>
      <p:sp>
        <p:nvSpPr>
          <p:cNvPr id="42" name="Google Shape;42;p3"/>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43" name="Google Shape;43;p3"/>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i="1"/>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44" name="Google Shape;44;p3"/>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63"/>
        <p:cNvGrpSpPr/>
        <p:nvPr/>
      </p:nvGrpSpPr>
      <p:grpSpPr>
        <a:xfrm>
          <a:off x="0" y="0"/>
          <a:ext cx="0" cy="0"/>
          <a:chOff x="0" y="0"/>
          <a:chExt cx="0" cy="0"/>
        </a:xfrm>
      </p:grpSpPr>
      <p:sp>
        <p:nvSpPr>
          <p:cNvPr id="64" name="Google Shape;64;p7"/>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5" name="Google Shape;65;p7"/>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7"/>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67" name="Google Shape;67;p7"/>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68" name="Google Shape;68;p7"/>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69" name="Google Shape;69;p7"/>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nodePh="1">
                                  <p:stCondLst>
                                    <p:cond delay="0"/>
                                  </p:stCondLst>
                                  <p:endCondLst>
                                    <p:cond evt="begin" delay="0">
                                      <p:tn val="10"/>
                                    </p:cond>
                                  </p:endCondLst>
                                  <p:childTnLst>
                                    <p:set>
                                      <p:cBhvr>
                                        <p:cTn id="11" dur="1" fill="hold">
                                          <p:stCondLst>
                                            <p:cond delay="0"/>
                                          </p:stCondLst>
                                        </p:cTn>
                                        <p:tgtEl>
                                          <p:spTgt spid="69">
                                            <p:txEl>
                                              <p:pRg st="1" end="1"/>
                                            </p:txEl>
                                          </p:spTgt>
                                        </p:tgtEl>
                                        <p:attrNameLst>
                                          <p:attrName>style.visibility</p:attrName>
                                        </p:attrNameLst>
                                      </p:cBhvr>
                                      <p:to>
                                        <p:strVal val="visible"/>
                                      </p:to>
                                    </p:set>
                                    <p:animEffect transition="in" filter="fade">
                                      <p:cBhvr>
                                        <p:cTn id="12" dur="500"/>
                                        <p:tgtEl>
                                          <p:spTgt spid="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nodePh="1">
                                  <p:stCondLst>
                                    <p:cond delay="0"/>
                                  </p:stCondLst>
                                  <p:endCondLst>
                                    <p:cond evt="begin" delay="0">
                                      <p:tn val="15"/>
                                    </p:cond>
                                  </p:endCondLst>
                                  <p:childTnLst>
                                    <p:set>
                                      <p:cBhvr>
                                        <p:cTn id="16" dur="1" fill="hold">
                                          <p:stCondLst>
                                            <p:cond delay="0"/>
                                          </p:stCondLst>
                                        </p:cTn>
                                        <p:tgtEl>
                                          <p:spTgt spid="69">
                                            <p:txEl>
                                              <p:pRg st="2" end="2"/>
                                            </p:txEl>
                                          </p:spTgt>
                                        </p:tgtEl>
                                        <p:attrNameLst>
                                          <p:attrName>style.visibility</p:attrName>
                                        </p:attrNameLst>
                                      </p:cBhvr>
                                      <p:to>
                                        <p:strVal val="visible"/>
                                      </p:to>
                                    </p:set>
                                    <p:animEffect transition="in" filter="fade">
                                      <p:cBhvr>
                                        <p:cTn id="17" dur="500"/>
                                        <p:tgtEl>
                                          <p:spTgt spid="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nodePh="1">
                                  <p:stCondLst>
                                    <p:cond delay="0"/>
                                  </p:stCondLst>
                                  <p:endCondLst>
                                    <p:cond evt="begin" delay="0">
                                      <p:tn val="20"/>
                                    </p:cond>
                                  </p:endCondLst>
                                  <p:childTnLst>
                                    <p:set>
                                      <p:cBhvr>
                                        <p:cTn id="21" dur="1" fill="hold">
                                          <p:stCondLst>
                                            <p:cond delay="0"/>
                                          </p:stCondLst>
                                        </p:cTn>
                                        <p:tgtEl>
                                          <p:spTgt spid="69">
                                            <p:txEl>
                                              <p:pRg st="3" end="3"/>
                                            </p:txEl>
                                          </p:spTgt>
                                        </p:tgtEl>
                                        <p:attrNameLst>
                                          <p:attrName>style.visibility</p:attrName>
                                        </p:attrNameLst>
                                      </p:cBhvr>
                                      <p:to>
                                        <p:strVal val="visible"/>
                                      </p:to>
                                    </p:set>
                                    <p:animEffect transition="in" filter="fade">
                                      <p:cBhvr>
                                        <p:cTn id="22" dur="500"/>
                                        <p:tgtEl>
                                          <p:spTgt spid="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nodePh="1">
                                  <p:stCondLst>
                                    <p:cond delay="0"/>
                                  </p:stCondLst>
                                  <p:endCondLst>
                                    <p:cond evt="begin" delay="0">
                                      <p:tn val="25"/>
                                    </p:cond>
                                  </p:endCondLst>
                                  <p:childTnLst>
                                    <p:set>
                                      <p:cBhvr>
                                        <p:cTn id="26" dur="1" fill="hold">
                                          <p:stCondLst>
                                            <p:cond delay="0"/>
                                          </p:stCondLst>
                                        </p:cTn>
                                        <p:tgtEl>
                                          <p:spTgt spid="69">
                                            <p:txEl>
                                              <p:pRg st="4" end="4"/>
                                            </p:txEl>
                                          </p:spTgt>
                                        </p:tgtEl>
                                        <p:attrNameLst>
                                          <p:attrName>style.visibility</p:attrName>
                                        </p:attrNameLst>
                                      </p:cBhvr>
                                      <p:to>
                                        <p:strVal val="visible"/>
                                      </p:to>
                                    </p:set>
                                    <p:animEffect transition="in" filter="fade">
                                      <p:cBhvr>
                                        <p:cTn id="27" dur="500"/>
                                        <p:tgtEl>
                                          <p:spTgt spid="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nodePh="1">
                                  <p:stCondLst>
                                    <p:cond delay="0"/>
                                  </p:stCondLst>
                                  <p:endCondLst>
                                    <p:cond evt="begin" delay="0">
                                      <p:tn val="30"/>
                                    </p:cond>
                                  </p:endCondLst>
                                  <p:childTnLst>
                                    <p:set>
                                      <p:cBhvr>
                                        <p:cTn id="31" dur="1" fill="hold">
                                          <p:stCondLst>
                                            <p:cond delay="0"/>
                                          </p:stCondLst>
                                        </p:cTn>
                                        <p:tgtEl>
                                          <p:spTgt spid="69">
                                            <p:txEl>
                                              <p:pRg st="5" end="5"/>
                                            </p:txEl>
                                          </p:spTgt>
                                        </p:tgtEl>
                                        <p:attrNameLst>
                                          <p:attrName>style.visibility</p:attrName>
                                        </p:attrNameLst>
                                      </p:cBhvr>
                                      <p:to>
                                        <p:strVal val="visible"/>
                                      </p:to>
                                    </p:set>
                                    <p:animEffect transition="in" filter="fade">
                                      <p:cBhvr>
                                        <p:cTn id="32" dur="500"/>
                                        <p:tgtEl>
                                          <p:spTgt spid="6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nodePh="1">
                                  <p:stCondLst>
                                    <p:cond delay="0"/>
                                  </p:stCondLst>
                                  <p:endCondLst>
                                    <p:cond evt="begin" delay="0">
                                      <p:tn val="35"/>
                                    </p:cond>
                                  </p:endCondLst>
                                  <p:childTnLst>
                                    <p:set>
                                      <p:cBhvr>
                                        <p:cTn id="36" dur="1" fill="hold">
                                          <p:stCondLst>
                                            <p:cond delay="0"/>
                                          </p:stCondLst>
                                        </p:cTn>
                                        <p:tgtEl>
                                          <p:spTgt spid="69">
                                            <p:txEl>
                                              <p:pRg st="6" end="6"/>
                                            </p:txEl>
                                          </p:spTgt>
                                        </p:tgtEl>
                                        <p:attrNameLst>
                                          <p:attrName>style.visibility</p:attrName>
                                        </p:attrNameLst>
                                      </p:cBhvr>
                                      <p:to>
                                        <p:strVal val="visible"/>
                                      </p:to>
                                    </p:set>
                                    <p:animEffect transition="in" filter="fade">
                                      <p:cBhvr>
                                        <p:cTn id="37" dur="500"/>
                                        <p:tgtEl>
                                          <p:spTgt spid="6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nodePh="1">
                                  <p:stCondLst>
                                    <p:cond delay="0"/>
                                  </p:stCondLst>
                                  <p:endCondLst>
                                    <p:cond evt="begin" delay="0">
                                      <p:tn val="40"/>
                                    </p:cond>
                                  </p:endCondLst>
                                  <p:childTnLst>
                                    <p:set>
                                      <p:cBhvr>
                                        <p:cTn id="41" dur="1" fill="hold">
                                          <p:stCondLst>
                                            <p:cond delay="0"/>
                                          </p:stCondLst>
                                        </p:cTn>
                                        <p:tgtEl>
                                          <p:spTgt spid="69">
                                            <p:txEl>
                                              <p:pRg st="7" end="7"/>
                                            </p:txEl>
                                          </p:spTgt>
                                        </p:tgtEl>
                                        <p:attrNameLst>
                                          <p:attrName>style.visibility</p:attrName>
                                        </p:attrNameLst>
                                      </p:cBhvr>
                                      <p:to>
                                        <p:strVal val="visible"/>
                                      </p:to>
                                    </p:set>
                                    <p:animEffect transition="in" filter="fade">
                                      <p:cBhvr>
                                        <p:cTn id="42" dur="500"/>
                                        <p:tgtEl>
                                          <p:spTgt spid="6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nodePh="1">
                                  <p:stCondLst>
                                    <p:cond delay="0"/>
                                  </p:stCondLst>
                                  <p:endCondLst>
                                    <p:cond evt="begin" delay="0">
                                      <p:tn val="45"/>
                                    </p:cond>
                                  </p:endCondLst>
                                  <p:childTnLst>
                                    <p:set>
                                      <p:cBhvr>
                                        <p:cTn id="46" dur="1" fill="hold">
                                          <p:stCondLst>
                                            <p:cond delay="0"/>
                                          </p:stCondLst>
                                        </p:cTn>
                                        <p:tgtEl>
                                          <p:spTgt spid="69">
                                            <p:txEl>
                                              <p:pRg st="8" end="8"/>
                                            </p:txEl>
                                          </p:spTgt>
                                        </p:tgtEl>
                                        <p:attrNameLst>
                                          <p:attrName>style.visibility</p:attrName>
                                        </p:attrNameLst>
                                      </p:cBhvr>
                                      <p:to>
                                        <p:strVal val="visible"/>
                                      </p:to>
                                    </p:set>
                                    <p:animEffect transition="in" filter="fade">
                                      <p:cBhvr>
                                        <p:cTn id="47" dur="500"/>
                                        <p:tgtEl>
                                          <p:spTgt spid="6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70"/>
        <p:cNvGrpSpPr/>
        <p:nvPr/>
      </p:nvGrpSpPr>
      <p:grpSpPr>
        <a:xfrm>
          <a:off x="0" y="0"/>
          <a:ext cx="0" cy="0"/>
          <a:chOff x="0" y="0"/>
          <a:chExt cx="0" cy="0"/>
        </a:xfrm>
      </p:grpSpPr>
      <p:sp>
        <p:nvSpPr>
          <p:cNvPr id="71" name="Google Shape;71;p8"/>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2" name="Google Shape;72;p8"/>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8"/>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74" name="Google Shape;74;p8"/>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75" name="Google Shape;75;p8"/>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76" name="Google Shape;76;p8"/>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numCol="2"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7"/>
        <p:cNvGrpSpPr/>
        <p:nvPr/>
      </p:nvGrpSpPr>
      <p:grpSpPr>
        <a:xfrm>
          <a:off x="0" y="0"/>
          <a:ext cx="0" cy="0"/>
          <a:chOff x="0" y="0"/>
          <a:chExt cx="0" cy="0"/>
        </a:xfrm>
      </p:grpSpPr>
      <p:sp>
        <p:nvSpPr>
          <p:cNvPr id="78" name="Google Shape;78;p9"/>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9" name="Google Shape;79;p9"/>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80" name="Google Shape;80;p9"/>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81" name="Google Shape;81;p9"/>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82" name="Google Shape;82;p9"/>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9"/>
          <p:cNvSpPr txBox="1">
            <a:spLocks noGrp="1"/>
          </p:cNvSpPr>
          <p:nvPr>
            <p:ph type="body" idx="1"/>
          </p:nvPr>
        </p:nvSpPr>
        <p:spPr>
          <a:xfrm>
            <a:off x="255307" y="1546225"/>
            <a:ext cx="5675400" cy="49356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84" name="Google Shape;84;p9"/>
          <p:cNvSpPr txBox="1">
            <a:spLocks noGrp="1"/>
          </p:cNvSpPr>
          <p:nvPr>
            <p:ph type="body" idx="2"/>
          </p:nvPr>
        </p:nvSpPr>
        <p:spPr>
          <a:xfrm>
            <a:off x="6257152" y="1550708"/>
            <a:ext cx="5675400" cy="49356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85"/>
        <p:cNvGrpSpPr/>
        <p:nvPr/>
      </p:nvGrpSpPr>
      <p:grpSpPr>
        <a:xfrm>
          <a:off x="0" y="0"/>
          <a:ext cx="0" cy="0"/>
          <a:chOff x="0" y="0"/>
          <a:chExt cx="0" cy="0"/>
        </a:xfrm>
      </p:grpSpPr>
      <p:sp>
        <p:nvSpPr>
          <p:cNvPr id="86" name="Google Shape;86;p10"/>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7" name="Google Shape;87;p10"/>
          <p:cNvSpPr txBox="1">
            <a:spLocks noGrp="1"/>
          </p:cNvSpPr>
          <p:nvPr>
            <p:ph type="body" idx="1"/>
          </p:nvPr>
        </p:nvSpPr>
        <p:spPr>
          <a:xfrm>
            <a:off x="268942" y="1489075"/>
            <a:ext cx="5661300" cy="641400"/>
          </a:xfrm>
          <a:prstGeom prst="rect">
            <a:avLst/>
          </a:prstGeom>
          <a:noFill/>
          <a:ln>
            <a:noFill/>
          </a:ln>
        </p:spPr>
        <p:txBody>
          <a:bodyPr spcFirstLastPara="1" wrap="square" lIns="91425" tIns="45700" rIns="91425" bIns="45700" anchor="b" anchorCtr="0">
            <a:normAutofit/>
          </a:bodyPr>
          <a:lstStyle>
            <a:lvl1pPr marL="457200" lvl="0" indent="-228600" algn="just" rtl="0">
              <a:lnSpc>
                <a:spcPct val="90000"/>
              </a:lnSpc>
              <a:spcBef>
                <a:spcPts val="960"/>
              </a:spcBef>
              <a:spcAft>
                <a:spcPts val="0"/>
              </a:spcAft>
              <a:buSzPts val="3200"/>
              <a:buNone/>
              <a:defRPr sz="3200" b="1"/>
            </a:lvl1pPr>
            <a:lvl2pPr marL="914400" lvl="1" indent="-228600" algn="just" rtl="0">
              <a:lnSpc>
                <a:spcPct val="90000"/>
              </a:lnSpc>
              <a:spcBef>
                <a:spcPts val="600"/>
              </a:spcBef>
              <a:spcAft>
                <a:spcPts val="0"/>
              </a:spcAft>
              <a:buSzPts val="2000"/>
              <a:buNone/>
              <a:defRPr sz="2000" b="1"/>
            </a:lvl2pPr>
            <a:lvl3pPr marL="1371600" lvl="2" indent="-228600" algn="just" rtl="0">
              <a:lnSpc>
                <a:spcPct val="90000"/>
              </a:lnSpc>
              <a:spcBef>
                <a:spcPts val="540"/>
              </a:spcBef>
              <a:spcAft>
                <a:spcPts val="0"/>
              </a:spcAft>
              <a:buSzPts val="1800"/>
              <a:buNone/>
              <a:defRPr sz="1800" b="1"/>
            </a:lvl3pPr>
            <a:lvl4pPr marL="1828800" lvl="3" indent="-228600" algn="just" rtl="0">
              <a:lnSpc>
                <a:spcPct val="90000"/>
              </a:lnSpc>
              <a:spcBef>
                <a:spcPts val="480"/>
              </a:spcBef>
              <a:spcAft>
                <a:spcPts val="0"/>
              </a:spcAft>
              <a:buSzPts val="1600"/>
              <a:buNone/>
              <a:defRPr sz="1600" b="1"/>
            </a:lvl4pPr>
            <a:lvl5pPr marL="2286000" lvl="4" indent="-228600" algn="just" rtl="0">
              <a:lnSpc>
                <a:spcPct val="90000"/>
              </a:lnSpc>
              <a:spcBef>
                <a:spcPts val="480"/>
              </a:spcBef>
              <a:spcAft>
                <a:spcPts val="0"/>
              </a:spcAft>
              <a:buSzPts val="1600"/>
              <a:buNone/>
              <a:defRPr sz="1600" b="1"/>
            </a:lvl5pPr>
            <a:lvl6pPr marL="2743200" lvl="5" indent="-228600" algn="l" rtl="0">
              <a:lnSpc>
                <a:spcPct val="90000"/>
              </a:lnSpc>
              <a:spcBef>
                <a:spcPts val="480"/>
              </a:spcBef>
              <a:spcAft>
                <a:spcPts val="0"/>
              </a:spcAft>
              <a:buClr>
                <a:schemeClr val="dk1"/>
              </a:buClr>
              <a:buSzPts val="1600"/>
              <a:buNone/>
              <a:defRPr sz="1600" b="1"/>
            </a:lvl6pPr>
            <a:lvl7pPr marL="3200400" lvl="6" indent="-228600" algn="l" rtl="0">
              <a:lnSpc>
                <a:spcPct val="90000"/>
              </a:lnSpc>
              <a:spcBef>
                <a:spcPts val="480"/>
              </a:spcBef>
              <a:spcAft>
                <a:spcPts val="0"/>
              </a:spcAft>
              <a:buClr>
                <a:schemeClr val="dk1"/>
              </a:buClr>
              <a:buSzPts val="1600"/>
              <a:buNone/>
              <a:defRPr sz="1600" b="1"/>
            </a:lvl7pPr>
            <a:lvl8pPr marL="3657600" lvl="7" indent="-228600" algn="l" rtl="0">
              <a:lnSpc>
                <a:spcPct val="90000"/>
              </a:lnSpc>
              <a:spcBef>
                <a:spcPts val="480"/>
              </a:spcBef>
              <a:spcAft>
                <a:spcPts val="0"/>
              </a:spcAft>
              <a:buClr>
                <a:schemeClr val="dk1"/>
              </a:buClr>
              <a:buSzPts val="1600"/>
              <a:buNone/>
              <a:defRPr sz="1600" b="1"/>
            </a:lvl8pPr>
            <a:lvl9pPr marL="4114800" lvl="8" indent="-228600" algn="l" rtl="0">
              <a:lnSpc>
                <a:spcPct val="90000"/>
              </a:lnSpc>
              <a:spcBef>
                <a:spcPts val="480"/>
              </a:spcBef>
              <a:spcAft>
                <a:spcPts val="0"/>
              </a:spcAft>
              <a:buClr>
                <a:schemeClr val="dk1"/>
              </a:buClr>
              <a:buSzPts val="1600"/>
              <a:buNone/>
              <a:defRPr sz="1600" b="1"/>
            </a:lvl9pPr>
          </a:lstStyle>
          <a:p>
            <a:endParaRPr/>
          </a:p>
        </p:txBody>
      </p:sp>
      <p:sp>
        <p:nvSpPr>
          <p:cNvPr id="88" name="Google Shape;88;p10"/>
          <p:cNvSpPr txBox="1">
            <a:spLocks noGrp="1"/>
          </p:cNvSpPr>
          <p:nvPr>
            <p:ph type="body" idx="2"/>
          </p:nvPr>
        </p:nvSpPr>
        <p:spPr>
          <a:xfrm>
            <a:off x="6243452" y="1489075"/>
            <a:ext cx="5670600" cy="641400"/>
          </a:xfrm>
          <a:prstGeom prst="rect">
            <a:avLst/>
          </a:prstGeom>
          <a:noFill/>
          <a:ln>
            <a:noFill/>
          </a:ln>
        </p:spPr>
        <p:txBody>
          <a:bodyPr spcFirstLastPara="1" wrap="square" lIns="91425" tIns="45700" rIns="91425" bIns="45700" anchor="b" anchorCtr="0">
            <a:normAutofit/>
          </a:bodyPr>
          <a:lstStyle>
            <a:lvl1pPr marL="457200" lvl="0" indent="-228600" algn="just" rtl="0">
              <a:lnSpc>
                <a:spcPct val="90000"/>
              </a:lnSpc>
              <a:spcBef>
                <a:spcPts val="960"/>
              </a:spcBef>
              <a:spcAft>
                <a:spcPts val="0"/>
              </a:spcAft>
              <a:buSzPts val="3200"/>
              <a:buNone/>
              <a:defRPr sz="3200" b="1"/>
            </a:lvl1pPr>
            <a:lvl2pPr marL="914400" lvl="1" indent="-228600" algn="just" rtl="0">
              <a:lnSpc>
                <a:spcPct val="90000"/>
              </a:lnSpc>
              <a:spcBef>
                <a:spcPts val="600"/>
              </a:spcBef>
              <a:spcAft>
                <a:spcPts val="0"/>
              </a:spcAft>
              <a:buSzPts val="2000"/>
              <a:buNone/>
              <a:defRPr sz="2000" b="1"/>
            </a:lvl2pPr>
            <a:lvl3pPr marL="1371600" lvl="2" indent="-228600" algn="just" rtl="0">
              <a:lnSpc>
                <a:spcPct val="90000"/>
              </a:lnSpc>
              <a:spcBef>
                <a:spcPts val="540"/>
              </a:spcBef>
              <a:spcAft>
                <a:spcPts val="0"/>
              </a:spcAft>
              <a:buSzPts val="1800"/>
              <a:buNone/>
              <a:defRPr sz="1800" b="1"/>
            </a:lvl3pPr>
            <a:lvl4pPr marL="1828800" lvl="3" indent="-228600" algn="just" rtl="0">
              <a:lnSpc>
                <a:spcPct val="90000"/>
              </a:lnSpc>
              <a:spcBef>
                <a:spcPts val="480"/>
              </a:spcBef>
              <a:spcAft>
                <a:spcPts val="0"/>
              </a:spcAft>
              <a:buSzPts val="1600"/>
              <a:buNone/>
              <a:defRPr sz="1600" b="1"/>
            </a:lvl4pPr>
            <a:lvl5pPr marL="2286000" lvl="4" indent="-228600" algn="just" rtl="0">
              <a:lnSpc>
                <a:spcPct val="90000"/>
              </a:lnSpc>
              <a:spcBef>
                <a:spcPts val="480"/>
              </a:spcBef>
              <a:spcAft>
                <a:spcPts val="0"/>
              </a:spcAft>
              <a:buSzPts val="1600"/>
              <a:buNone/>
              <a:defRPr sz="1600" b="1"/>
            </a:lvl5pPr>
            <a:lvl6pPr marL="2743200" lvl="5" indent="-228600" algn="l" rtl="0">
              <a:lnSpc>
                <a:spcPct val="90000"/>
              </a:lnSpc>
              <a:spcBef>
                <a:spcPts val="480"/>
              </a:spcBef>
              <a:spcAft>
                <a:spcPts val="0"/>
              </a:spcAft>
              <a:buClr>
                <a:schemeClr val="dk1"/>
              </a:buClr>
              <a:buSzPts val="1600"/>
              <a:buNone/>
              <a:defRPr sz="1600" b="1"/>
            </a:lvl6pPr>
            <a:lvl7pPr marL="3200400" lvl="6" indent="-228600" algn="l" rtl="0">
              <a:lnSpc>
                <a:spcPct val="90000"/>
              </a:lnSpc>
              <a:spcBef>
                <a:spcPts val="480"/>
              </a:spcBef>
              <a:spcAft>
                <a:spcPts val="0"/>
              </a:spcAft>
              <a:buClr>
                <a:schemeClr val="dk1"/>
              </a:buClr>
              <a:buSzPts val="1600"/>
              <a:buNone/>
              <a:defRPr sz="1600" b="1"/>
            </a:lvl7pPr>
            <a:lvl8pPr marL="3657600" lvl="7" indent="-228600" algn="l" rtl="0">
              <a:lnSpc>
                <a:spcPct val="90000"/>
              </a:lnSpc>
              <a:spcBef>
                <a:spcPts val="480"/>
              </a:spcBef>
              <a:spcAft>
                <a:spcPts val="0"/>
              </a:spcAft>
              <a:buClr>
                <a:schemeClr val="dk1"/>
              </a:buClr>
              <a:buSzPts val="1600"/>
              <a:buNone/>
              <a:defRPr sz="1600" b="1"/>
            </a:lvl8pPr>
            <a:lvl9pPr marL="4114800" lvl="8" indent="-228600" algn="l" rtl="0">
              <a:lnSpc>
                <a:spcPct val="90000"/>
              </a:lnSpc>
              <a:spcBef>
                <a:spcPts val="480"/>
              </a:spcBef>
              <a:spcAft>
                <a:spcPts val="0"/>
              </a:spcAft>
              <a:buClr>
                <a:schemeClr val="dk1"/>
              </a:buClr>
              <a:buSzPts val="1600"/>
              <a:buNone/>
              <a:defRPr sz="1600" b="1"/>
            </a:lvl9pPr>
          </a:lstStyle>
          <a:p>
            <a:endParaRPr/>
          </a:p>
        </p:txBody>
      </p:sp>
      <p:sp>
        <p:nvSpPr>
          <p:cNvPr id="89" name="Google Shape;89;p10"/>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90" name="Google Shape;90;p10"/>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91" name="Google Shape;91;p10"/>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92" name="Google Shape;92;p10"/>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0"/>
          <p:cNvSpPr txBox="1">
            <a:spLocks noGrp="1"/>
          </p:cNvSpPr>
          <p:nvPr>
            <p:ph type="body" idx="3"/>
          </p:nvPr>
        </p:nvSpPr>
        <p:spPr>
          <a:xfrm>
            <a:off x="255307" y="2218765"/>
            <a:ext cx="5675400" cy="42630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94" name="Google Shape;94;p10"/>
          <p:cNvSpPr txBox="1">
            <a:spLocks noGrp="1"/>
          </p:cNvSpPr>
          <p:nvPr>
            <p:ph type="body" idx="4"/>
          </p:nvPr>
        </p:nvSpPr>
        <p:spPr>
          <a:xfrm>
            <a:off x="6257152" y="2223248"/>
            <a:ext cx="5675400" cy="42630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5"/>
        <p:cNvGrpSpPr/>
        <p:nvPr/>
      </p:nvGrpSpPr>
      <p:grpSpPr>
        <a:xfrm>
          <a:off x="0" y="0"/>
          <a:ext cx="0" cy="0"/>
          <a:chOff x="0" y="0"/>
          <a:chExt cx="0" cy="0"/>
        </a:xfrm>
      </p:grpSpPr>
      <p:sp>
        <p:nvSpPr>
          <p:cNvPr id="96" name="Google Shape;96;p11"/>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97" name="Google Shape;97;p11"/>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98" name="Google Shape;98;p1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99" name="Google Shape;99;p1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00" name="Google Shape;100;p11"/>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hf hdr="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1"/>
        <p:cNvGrpSpPr/>
        <p:nvPr/>
      </p:nvGrpSpPr>
      <p:grpSpPr>
        <a:xfrm>
          <a:off x="0" y="0"/>
          <a:ext cx="0" cy="0"/>
          <a:chOff x="0" y="0"/>
          <a:chExt cx="0" cy="0"/>
        </a:xfrm>
      </p:grpSpPr>
      <p:sp>
        <p:nvSpPr>
          <p:cNvPr id="102" name="Google Shape;102;p1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204559"/>
              </a:buClr>
              <a:buSzPts val="3200"/>
              <a:buFont typeface="Calibri" panose="020F0502020204030204"/>
              <a:buNone/>
              <a:defRPr sz="3200" b="1">
                <a:solidFill>
                  <a:srgbClr val="20455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 name="Google Shape;103;p12"/>
          <p:cNvSpPr txBox="1">
            <a:spLocks noGrp="1"/>
          </p:cNvSpPr>
          <p:nvPr>
            <p:ph type="body" idx="1"/>
          </p:nvPr>
        </p:nvSpPr>
        <p:spPr>
          <a:xfrm>
            <a:off x="839788" y="2101850"/>
            <a:ext cx="3932100" cy="3759300"/>
          </a:xfrm>
          <a:prstGeom prst="rect">
            <a:avLst/>
          </a:prstGeom>
          <a:noFill/>
          <a:ln>
            <a:noFill/>
          </a:ln>
        </p:spPr>
        <p:txBody>
          <a:bodyPr spcFirstLastPara="1" wrap="square" lIns="91425" tIns="45700" rIns="91425" bIns="45700" anchor="t" anchorCtr="0">
            <a:normAutofit/>
          </a:bodyPr>
          <a:lstStyle>
            <a:lvl1pPr marL="457200" lvl="0" indent="-228600" algn="just" rtl="0">
              <a:lnSpc>
                <a:spcPct val="90000"/>
              </a:lnSpc>
              <a:spcBef>
                <a:spcPts val="720"/>
              </a:spcBef>
              <a:spcAft>
                <a:spcPts val="0"/>
              </a:spcAft>
              <a:buSzPts val="2400"/>
              <a:buNone/>
              <a:defRPr sz="2400"/>
            </a:lvl1pPr>
            <a:lvl2pPr marL="914400" lvl="1" indent="-228600" algn="just" rtl="0">
              <a:lnSpc>
                <a:spcPct val="90000"/>
              </a:lnSpc>
              <a:spcBef>
                <a:spcPts val="420"/>
              </a:spcBef>
              <a:spcAft>
                <a:spcPts val="0"/>
              </a:spcAft>
              <a:buSzPts val="1400"/>
              <a:buNone/>
              <a:defRPr sz="1400"/>
            </a:lvl2pPr>
            <a:lvl3pPr marL="1371600" lvl="2" indent="-228600" algn="just" rtl="0">
              <a:lnSpc>
                <a:spcPct val="90000"/>
              </a:lnSpc>
              <a:spcBef>
                <a:spcPts val="360"/>
              </a:spcBef>
              <a:spcAft>
                <a:spcPts val="0"/>
              </a:spcAft>
              <a:buSzPts val="1200"/>
              <a:buNone/>
              <a:defRPr sz="1200"/>
            </a:lvl3pPr>
            <a:lvl4pPr marL="1828800" lvl="3" indent="-228600" algn="just" rtl="0">
              <a:lnSpc>
                <a:spcPct val="90000"/>
              </a:lnSpc>
              <a:spcBef>
                <a:spcPts val="300"/>
              </a:spcBef>
              <a:spcAft>
                <a:spcPts val="0"/>
              </a:spcAft>
              <a:buSzPts val="1000"/>
              <a:buNone/>
              <a:defRPr sz="1000"/>
            </a:lvl4pPr>
            <a:lvl5pPr marL="2286000" lvl="4" indent="-228600" algn="just" rtl="0">
              <a:lnSpc>
                <a:spcPct val="90000"/>
              </a:lnSpc>
              <a:spcBef>
                <a:spcPts val="300"/>
              </a:spcBef>
              <a:spcAft>
                <a:spcPts val="0"/>
              </a:spcAft>
              <a:buSzPts val="1000"/>
              <a:buNone/>
              <a:defRPr sz="1000"/>
            </a:lvl5pPr>
            <a:lvl6pPr marL="2743200" lvl="5" indent="-228600" algn="l" rtl="0">
              <a:lnSpc>
                <a:spcPct val="90000"/>
              </a:lnSpc>
              <a:spcBef>
                <a:spcPts val="300"/>
              </a:spcBef>
              <a:spcAft>
                <a:spcPts val="0"/>
              </a:spcAft>
              <a:buClr>
                <a:schemeClr val="dk1"/>
              </a:buClr>
              <a:buSzPts val="1000"/>
              <a:buNone/>
              <a:defRPr sz="1000"/>
            </a:lvl6pPr>
            <a:lvl7pPr marL="3200400" lvl="6" indent="-228600" algn="l" rtl="0">
              <a:lnSpc>
                <a:spcPct val="90000"/>
              </a:lnSpc>
              <a:spcBef>
                <a:spcPts val="300"/>
              </a:spcBef>
              <a:spcAft>
                <a:spcPts val="0"/>
              </a:spcAft>
              <a:buClr>
                <a:schemeClr val="dk1"/>
              </a:buClr>
              <a:buSzPts val="1000"/>
              <a:buNone/>
              <a:defRPr sz="1000"/>
            </a:lvl7pPr>
            <a:lvl8pPr marL="3657600" lvl="7" indent="-228600" algn="l" rtl="0">
              <a:lnSpc>
                <a:spcPct val="90000"/>
              </a:lnSpc>
              <a:spcBef>
                <a:spcPts val="300"/>
              </a:spcBef>
              <a:spcAft>
                <a:spcPts val="0"/>
              </a:spcAft>
              <a:buClr>
                <a:schemeClr val="dk1"/>
              </a:buClr>
              <a:buSzPts val="1000"/>
              <a:buNone/>
              <a:defRPr sz="1000"/>
            </a:lvl8pPr>
            <a:lvl9pPr marL="4114800" lvl="8" indent="-228600" algn="l" rtl="0">
              <a:lnSpc>
                <a:spcPct val="90000"/>
              </a:lnSpc>
              <a:spcBef>
                <a:spcPts val="300"/>
              </a:spcBef>
              <a:spcAft>
                <a:spcPts val="0"/>
              </a:spcAft>
              <a:buClr>
                <a:schemeClr val="dk1"/>
              </a:buClr>
              <a:buSzPts val="1000"/>
              <a:buNone/>
              <a:defRPr sz="1000"/>
            </a:lvl9pPr>
          </a:lstStyle>
          <a:p>
            <a:endParaRPr/>
          </a:p>
        </p:txBody>
      </p:sp>
      <p:sp>
        <p:nvSpPr>
          <p:cNvPr id="104" name="Google Shape;104;p12"/>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105" name="Google Shape;105;p12"/>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106" name="Google Shape;106;p12"/>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07" name="Google Shape;107;p12"/>
          <p:cNvSpPr txBox="1">
            <a:spLocks noGrp="1"/>
          </p:cNvSpPr>
          <p:nvPr>
            <p:ph type="body" idx="2"/>
          </p:nvPr>
        </p:nvSpPr>
        <p:spPr>
          <a:xfrm>
            <a:off x="5378824" y="987298"/>
            <a:ext cx="6172200" cy="48738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204559"/>
              </a:buClr>
              <a:buSzPts val="3200"/>
              <a:buFont typeface="Calibri" panose="020F0502020204030204"/>
              <a:buNone/>
              <a:defRPr sz="3200" b="1">
                <a:solidFill>
                  <a:srgbClr val="20455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3"/>
          <p:cNvSpPr>
            <a:spLocks noGrp="1"/>
          </p:cNvSpPr>
          <p:nvPr>
            <p:ph type="pic" idx="2"/>
          </p:nvPr>
        </p:nvSpPr>
        <p:spPr>
          <a:xfrm>
            <a:off x="5384893" y="987427"/>
            <a:ext cx="6172200" cy="4873500"/>
          </a:xfrm>
          <a:prstGeom prst="rect">
            <a:avLst/>
          </a:prstGeom>
          <a:noFill/>
          <a:ln>
            <a:noFill/>
          </a:ln>
        </p:spPr>
      </p:sp>
      <p:sp>
        <p:nvSpPr>
          <p:cNvPr id="111" name="Google Shape;111;p13"/>
          <p:cNvSpPr txBox="1">
            <a:spLocks noGrp="1"/>
          </p:cNvSpPr>
          <p:nvPr>
            <p:ph type="body" idx="1"/>
          </p:nvPr>
        </p:nvSpPr>
        <p:spPr>
          <a:xfrm>
            <a:off x="839788" y="2101850"/>
            <a:ext cx="3932100" cy="3759300"/>
          </a:xfrm>
          <a:prstGeom prst="rect">
            <a:avLst/>
          </a:prstGeom>
          <a:noFill/>
          <a:ln>
            <a:noFill/>
          </a:ln>
        </p:spPr>
        <p:txBody>
          <a:bodyPr spcFirstLastPara="1" wrap="square" lIns="91425" tIns="45700" rIns="91425" bIns="45700" anchor="t" anchorCtr="0">
            <a:normAutofit/>
          </a:bodyPr>
          <a:lstStyle>
            <a:lvl1pPr marL="457200" lvl="0" indent="-228600" algn="just" rtl="0">
              <a:lnSpc>
                <a:spcPct val="90000"/>
              </a:lnSpc>
              <a:spcBef>
                <a:spcPts val="720"/>
              </a:spcBef>
              <a:spcAft>
                <a:spcPts val="0"/>
              </a:spcAft>
              <a:buSzPts val="2400"/>
              <a:buNone/>
              <a:defRPr sz="2400"/>
            </a:lvl1pPr>
            <a:lvl2pPr marL="914400" lvl="1" indent="-228600" algn="just" rtl="0">
              <a:lnSpc>
                <a:spcPct val="90000"/>
              </a:lnSpc>
              <a:spcBef>
                <a:spcPts val="420"/>
              </a:spcBef>
              <a:spcAft>
                <a:spcPts val="0"/>
              </a:spcAft>
              <a:buSzPts val="1400"/>
              <a:buNone/>
              <a:defRPr sz="1400"/>
            </a:lvl2pPr>
            <a:lvl3pPr marL="1371600" lvl="2" indent="-228600" algn="just" rtl="0">
              <a:lnSpc>
                <a:spcPct val="90000"/>
              </a:lnSpc>
              <a:spcBef>
                <a:spcPts val="360"/>
              </a:spcBef>
              <a:spcAft>
                <a:spcPts val="0"/>
              </a:spcAft>
              <a:buSzPts val="1200"/>
              <a:buNone/>
              <a:defRPr sz="1200"/>
            </a:lvl3pPr>
            <a:lvl4pPr marL="1828800" lvl="3" indent="-228600" algn="just" rtl="0">
              <a:lnSpc>
                <a:spcPct val="90000"/>
              </a:lnSpc>
              <a:spcBef>
                <a:spcPts val="300"/>
              </a:spcBef>
              <a:spcAft>
                <a:spcPts val="0"/>
              </a:spcAft>
              <a:buSzPts val="1000"/>
              <a:buNone/>
              <a:defRPr sz="1000"/>
            </a:lvl4pPr>
            <a:lvl5pPr marL="2286000" lvl="4" indent="-228600" algn="just" rtl="0">
              <a:lnSpc>
                <a:spcPct val="90000"/>
              </a:lnSpc>
              <a:spcBef>
                <a:spcPts val="300"/>
              </a:spcBef>
              <a:spcAft>
                <a:spcPts val="0"/>
              </a:spcAft>
              <a:buSzPts val="1000"/>
              <a:buNone/>
              <a:defRPr sz="1000"/>
            </a:lvl5pPr>
            <a:lvl6pPr marL="2743200" lvl="5" indent="-228600" algn="l" rtl="0">
              <a:lnSpc>
                <a:spcPct val="90000"/>
              </a:lnSpc>
              <a:spcBef>
                <a:spcPts val="300"/>
              </a:spcBef>
              <a:spcAft>
                <a:spcPts val="0"/>
              </a:spcAft>
              <a:buClr>
                <a:schemeClr val="dk1"/>
              </a:buClr>
              <a:buSzPts val="1000"/>
              <a:buNone/>
              <a:defRPr sz="1000"/>
            </a:lvl6pPr>
            <a:lvl7pPr marL="3200400" lvl="6" indent="-228600" algn="l" rtl="0">
              <a:lnSpc>
                <a:spcPct val="90000"/>
              </a:lnSpc>
              <a:spcBef>
                <a:spcPts val="300"/>
              </a:spcBef>
              <a:spcAft>
                <a:spcPts val="0"/>
              </a:spcAft>
              <a:buClr>
                <a:schemeClr val="dk1"/>
              </a:buClr>
              <a:buSzPts val="1000"/>
              <a:buNone/>
              <a:defRPr sz="1000"/>
            </a:lvl7pPr>
            <a:lvl8pPr marL="3657600" lvl="7" indent="-228600" algn="l" rtl="0">
              <a:lnSpc>
                <a:spcPct val="90000"/>
              </a:lnSpc>
              <a:spcBef>
                <a:spcPts val="300"/>
              </a:spcBef>
              <a:spcAft>
                <a:spcPts val="0"/>
              </a:spcAft>
              <a:buClr>
                <a:schemeClr val="dk1"/>
              </a:buClr>
              <a:buSzPts val="1000"/>
              <a:buNone/>
              <a:defRPr sz="1000"/>
            </a:lvl8pPr>
            <a:lvl9pPr marL="4114800" lvl="8" indent="-228600" algn="l" rtl="0">
              <a:lnSpc>
                <a:spcPct val="90000"/>
              </a:lnSpc>
              <a:spcBef>
                <a:spcPts val="300"/>
              </a:spcBef>
              <a:spcAft>
                <a:spcPts val="0"/>
              </a:spcAft>
              <a:buClr>
                <a:schemeClr val="dk1"/>
              </a:buClr>
              <a:buSzPts val="1000"/>
              <a:buNone/>
              <a:defRPr sz="1000"/>
            </a:lvl9pPr>
          </a:lstStyle>
          <a:p>
            <a:endParaRPr/>
          </a:p>
        </p:txBody>
      </p:sp>
      <p:sp>
        <p:nvSpPr>
          <p:cNvPr id="112" name="Google Shape;112;p13"/>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113" name="Google Shape;113;p13"/>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114" name="Google Shape;114;p13"/>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15"/>
        <p:cNvGrpSpPr/>
        <p:nvPr/>
      </p:nvGrpSpPr>
      <p:grpSpPr>
        <a:xfrm>
          <a:off x="0" y="0"/>
          <a:ext cx="0" cy="0"/>
          <a:chOff x="0" y="0"/>
          <a:chExt cx="0" cy="0"/>
        </a:xfrm>
      </p:grpSpPr>
      <p:sp>
        <p:nvSpPr>
          <p:cNvPr id="116" name="Google Shape;116;p14"/>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17" name="Google Shape;117;p14"/>
          <p:cNvSpPr txBox="1">
            <a:spLocks noGrp="1"/>
          </p:cNvSpPr>
          <p:nvPr>
            <p:ph type="body" idx="1"/>
          </p:nvPr>
        </p:nvSpPr>
        <p:spPr>
          <a:xfrm rot="5400000">
            <a:off x="3639410" y="-1885694"/>
            <a:ext cx="4904700" cy="118227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118" name="Google Shape;118;p14"/>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119" name="Google Shape;119;p14"/>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120" name="Google Shape;120;p14"/>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21" name="Google Shape;121;p14"/>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hf hdr="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2"/>
        <p:cNvGrpSpPr/>
        <p:nvPr/>
      </p:nvGrpSpPr>
      <p:grpSpPr>
        <a:xfrm>
          <a:off x="0" y="0"/>
          <a:ext cx="0" cy="0"/>
          <a:chOff x="0" y="0"/>
          <a:chExt cx="0" cy="0"/>
        </a:xfrm>
      </p:grpSpPr>
      <p:sp>
        <p:nvSpPr>
          <p:cNvPr id="123" name="Google Shape;123;p15"/>
          <p:cNvSpPr/>
          <p:nvPr/>
        </p:nvSpPr>
        <p:spPr>
          <a:xfrm>
            <a:off x="10095346" y="0"/>
            <a:ext cx="2096700"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24" name="Google Shape;124;p15"/>
          <p:cNvSpPr txBox="1">
            <a:spLocks noGrp="1"/>
          </p:cNvSpPr>
          <p:nvPr>
            <p:ph type="title"/>
          </p:nvPr>
        </p:nvSpPr>
        <p:spPr>
          <a:xfrm rot="5400000">
            <a:off x="8219283" y="2361325"/>
            <a:ext cx="5811900" cy="1819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3600"/>
              <a:buFont typeface="Calibri" panose="020F0502020204030204"/>
              <a:buNone/>
              <a:defRPr sz="36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5"/>
          <p:cNvSpPr txBox="1">
            <a:spLocks noGrp="1"/>
          </p:cNvSpPr>
          <p:nvPr>
            <p:ph type="body" idx="1"/>
          </p:nvPr>
        </p:nvSpPr>
        <p:spPr>
          <a:xfrm rot="5400000">
            <a:off x="2387717" y="-1184375"/>
            <a:ext cx="5811900" cy="89109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126" name="Google Shape;126;p15"/>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127" name="Google Shape;127;p15"/>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128" name="Google Shape;128;p15"/>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p:nvPr/>
        </p:nvSpPr>
        <p:spPr>
          <a:xfrm>
            <a:off x="5656882" y="1709738"/>
            <a:ext cx="6535200" cy="35751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7" name="Google Shape;47;p4"/>
          <p:cNvSpPr txBox="1">
            <a:spLocks noGrp="1"/>
          </p:cNvSpPr>
          <p:nvPr>
            <p:ph type="title"/>
          </p:nvPr>
        </p:nvSpPr>
        <p:spPr>
          <a:xfrm>
            <a:off x="838201" y="2402238"/>
            <a:ext cx="4508700" cy="21873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dk1"/>
              </a:buClr>
              <a:buSzPts val="4400"/>
              <a:buFont typeface="Droid Sans Mono"/>
              <a:buNone/>
              <a:defRPr sz="4400" b="1">
                <a:solidFill>
                  <a:schemeClr val="dk1"/>
                </a:solidFill>
                <a:effectLst>
                  <a:outerShdw blurRad="38100" dist="25400" dir="5400000" algn="ctr" rotWithShape="0">
                    <a:srgbClr val="6E747A">
                      <a:alpha val="43000"/>
                    </a:srgbClr>
                  </a:outerShdw>
                </a:effectLst>
                <a:latin typeface="Droid Sans Mono"/>
                <a:ea typeface="Droid Sans Mono"/>
                <a:cs typeface="Droid Sans Mono"/>
                <a:sym typeface="Droid Sans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4"/>
          <p:cNvSpPr txBox="1">
            <a:spLocks noGrp="1"/>
          </p:cNvSpPr>
          <p:nvPr>
            <p:ph type="body" idx="1"/>
          </p:nvPr>
        </p:nvSpPr>
        <p:spPr>
          <a:xfrm>
            <a:off x="6323308" y="2402237"/>
            <a:ext cx="5269500" cy="2187300"/>
          </a:xfrm>
          <a:prstGeom prst="rect">
            <a:avLst/>
          </a:prstGeom>
          <a:noFill/>
          <a:ln>
            <a:noFill/>
          </a:ln>
        </p:spPr>
        <p:txBody>
          <a:bodyPr spcFirstLastPara="1" wrap="square" lIns="91425" tIns="45700" rIns="91425" bIns="45700" anchor="ctr" anchorCtr="0">
            <a:normAutofit/>
          </a:bodyPr>
          <a:lstStyle>
            <a:lvl1pPr marL="457200" lvl="0" indent="-228600" algn="l" rtl="0">
              <a:lnSpc>
                <a:spcPct val="150000"/>
              </a:lnSpc>
              <a:spcBef>
                <a:spcPts val="1320"/>
              </a:spcBef>
              <a:spcAft>
                <a:spcPts val="0"/>
              </a:spcAft>
              <a:buSzPts val="4400"/>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marL="914400" lvl="1" indent="-228600" algn="just" rtl="0">
              <a:lnSpc>
                <a:spcPct val="90000"/>
              </a:lnSpc>
              <a:spcBef>
                <a:spcPts val="600"/>
              </a:spcBef>
              <a:spcAft>
                <a:spcPts val="0"/>
              </a:spcAft>
              <a:buSzPts val="2000"/>
              <a:buNone/>
              <a:defRPr sz="2000"/>
            </a:lvl2pPr>
            <a:lvl3pPr marL="1371600" lvl="2" indent="-228600" algn="just" rtl="0">
              <a:lnSpc>
                <a:spcPct val="90000"/>
              </a:lnSpc>
              <a:spcBef>
                <a:spcPts val="540"/>
              </a:spcBef>
              <a:spcAft>
                <a:spcPts val="0"/>
              </a:spcAft>
              <a:buSzPts val="1800"/>
              <a:buNone/>
              <a:defRPr sz="1800"/>
            </a:lvl3pPr>
            <a:lvl4pPr marL="1828800" lvl="3" indent="-228600" algn="just" rtl="0">
              <a:lnSpc>
                <a:spcPct val="90000"/>
              </a:lnSpc>
              <a:spcBef>
                <a:spcPts val="480"/>
              </a:spcBef>
              <a:spcAft>
                <a:spcPts val="0"/>
              </a:spcAft>
              <a:buSzPts val="1600"/>
              <a:buNone/>
              <a:defRPr sz="1600"/>
            </a:lvl4pPr>
            <a:lvl5pPr marL="2286000" lvl="4" indent="-228600" algn="just" rtl="0">
              <a:lnSpc>
                <a:spcPct val="90000"/>
              </a:lnSpc>
              <a:spcBef>
                <a:spcPts val="480"/>
              </a:spcBef>
              <a:spcAft>
                <a:spcPts val="0"/>
              </a:spcAft>
              <a:buSzPts val="1600"/>
              <a:buNone/>
              <a:defRPr sz="1600"/>
            </a:lvl5pPr>
            <a:lvl6pPr marL="2743200" lvl="5" indent="-228600" algn="l" rtl="0">
              <a:lnSpc>
                <a:spcPct val="90000"/>
              </a:lnSpc>
              <a:spcBef>
                <a:spcPts val="480"/>
              </a:spcBef>
              <a:spcAft>
                <a:spcPts val="0"/>
              </a:spcAft>
              <a:buClr>
                <a:schemeClr val="dk1"/>
              </a:buClr>
              <a:buSzPts val="1600"/>
              <a:buNone/>
              <a:defRPr sz="1600"/>
            </a:lvl6pPr>
            <a:lvl7pPr marL="3200400" lvl="6" indent="-228600" algn="l" rtl="0">
              <a:lnSpc>
                <a:spcPct val="90000"/>
              </a:lnSpc>
              <a:spcBef>
                <a:spcPts val="480"/>
              </a:spcBef>
              <a:spcAft>
                <a:spcPts val="0"/>
              </a:spcAft>
              <a:buClr>
                <a:schemeClr val="dk1"/>
              </a:buClr>
              <a:buSzPts val="1600"/>
              <a:buNone/>
              <a:defRPr sz="1600"/>
            </a:lvl7pPr>
            <a:lvl8pPr marL="3657600" lvl="7" indent="-228600" algn="l" rtl="0">
              <a:lnSpc>
                <a:spcPct val="90000"/>
              </a:lnSpc>
              <a:spcBef>
                <a:spcPts val="480"/>
              </a:spcBef>
              <a:spcAft>
                <a:spcPts val="0"/>
              </a:spcAft>
              <a:buClr>
                <a:schemeClr val="dk1"/>
              </a:buClr>
              <a:buSzPts val="1600"/>
              <a:buNone/>
              <a:defRPr sz="1600"/>
            </a:lvl8pPr>
            <a:lvl9pPr marL="4114800" lvl="8" indent="-228600" algn="l" rtl="0">
              <a:lnSpc>
                <a:spcPct val="90000"/>
              </a:lnSpc>
              <a:spcBef>
                <a:spcPts val="480"/>
              </a:spcBef>
              <a:spcAft>
                <a:spcPts val="0"/>
              </a:spcAft>
              <a:buClr>
                <a:schemeClr val="dk1"/>
              </a:buClr>
              <a:buSzPts val="1600"/>
              <a:buNone/>
              <a:defRPr sz="1600"/>
            </a:lvl9pPr>
          </a:lstStyle>
          <a:p>
            <a:endParaRPr/>
          </a:p>
        </p:txBody>
      </p:sp>
      <p:sp>
        <p:nvSpPr>
          <p:cNvPr id="49" name="Google Shape;49;p4"/>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50" name="Google Shape;50;p4"/>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51" name="Google Shape;51;p4"/>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2"/>
        <p:cNvGrpSpPr/>
        <p:nvPr/>
      </p:nvGrpSpPr>
      <p:grpSpPr>
        <a:xfrm>
          <a:off x="0" y="0"/>
          <a:ext cx="0" cy="0"/>
          <a:chOff x="0" y="0"/>
          <a:chExt cx="0" cy="0"/>
        </a:xfrm>
      </p:grpSpPr>
      <p:sp>
        <p:nvSpPr>
          <p:cNvPr id="53" name="Google Shape;53;p5"/>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4" name="Google Shape;54;p5"/>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 name="Google Shape;55;p5"/>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56" name="Google Shape;56;p5"/>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57" name="Google Shape;57;p5"/>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58" name="Google Shape;58;p5"/>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6"/>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61" name="Google Shape;61;p6"/>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62" name="Google Shape;62;p6"/>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63"/>
        <p:cNvGrpSpPr/>
        <p:nvPr/>
      </p:nvGrpSpPr>
      <p:grpSpPr>
        <a:xfrm>
          <a:off x="0" y="0"/>
          <a:ext cx="0" cy="0"/>
          <a:chOff x="0" y="0"/>
          <a:chExt cx="0" cy="0"/>
        </a:xfrm>
      </p:grpSpPr>
      <p:sp>
        <p:nvSpPr>
          <p:cNvPr id="64" name="Google Shape;64;p7"/>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5" name="Google Shape;65;p7"/>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7"/>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67" name="Google Shape;67;p7"/>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68" name="Google Shape;68;p7"/>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69" name="Google Shape;69;p7"/>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nodePh="1">
                                  <p:stCondLst>
                                    <p:cond delay="0"/>
                                  </p:stCondLst>
                                  <p:endCondLst>
                                    <p:cond evt="begin" delay="0">
                                      <p:tn val="10"/>
                                    </p:cond>
                                  </p:endCondLst>
                                  <p:childTnLst>
                                    <p:set>
                                      <p:cBhvr>
                                        <p:cTn id="11" dur="1" fill="hold">
                                          <p:stCondLst>
                                            <p:cond delay="0"/>
                                          </p:stCondLst>
                                        </p:cTn>
                                        <p:tgtEl>
                                          <p:spTgt spid="69">
                                            <p:txEl>
                                              <p:pRg st="1" end="1"/>
                                            </p:txEl>
                                          </p:spTgt>
                                        </p:tgtEl>
                                        <p:attrNameLst>
                                          <p:attrName>style.visibility</p:attrName>
                                        </p:attrNameLst>
                                      </p:cBhvr>
                                      <p:to>
                                        <p:strVal val="visible"/>
                                      </p:to>
                                    </p:set>
                                    <p:animEffect transition="in" filter="fade">
                                      <p:cBhvr>
                                        <p:cTn id="12" dur="500"/>
                                        <p:tgtEl>
                                          <p:spTgt spid="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nodePh="1">
                                  <p:stCondLst>
                                    <p:cond delay="0"/>
                                  </p:stCondLst>
                                  <p:endCondLst>
                                    <p:cond evt="begin" delay="0">
                                      <p:tn val="15"/>
                                    </p:cond>
                                  </p:endCondLst>
                                  <p:childTnLst>
                                    <p:set>
                                      <p:cBhvr>
                                        <p:cTn id="16" dur="1" fill="hold">
                                          <p:stCondLst>
                                            <p:cond delay="0"/>
                                          </p:stCondLst>
                                        </p:cTn>
                                        <p:tgtEl>
                                          <p:spTgt spid="69">
                                            <p:txEl>
                                              <p:pRg st="2" end="2"/>
                                            </p:txEl>
                                          </p:spTgt>
                                        </p:tgtEl>
                                        <p:attrNameLst>
                                          <p:attrName>style.visibility</p:attrName>
                                        </p:attrNameLst>
                                      </p:cBhvr>
                                      <p:to>
                                        <p:strVal val="visible"/>
                                      </p:to>
                                    </p:set>
                                    <p:animEffect transition="in" filter="fade">
                                      <p:cBhvr>
                                        <p:cTn id="17" dur="500"/>
                                        <p:tgtEl>
                                          <p:spTgt spid="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nodePh="1">
                                  <p:stCondLst>
                                    <p:cond delay="0"/>
                                  </p:stCondLst>
                                  <p:endCondLst>
                                    <p:cond evt="begin" delay="0">
                                      <p:tn val="20"/>
                                    </p:cond>
                                  </p:endCondLst>
                                  <p:childTnLst>
                                    <p:set>
                                      <p:cBhvr>
                                        <p:cTn id="21" dur="1" fill="hold">
                                          <p:stCondLst>
                                            <p:cond delay="0"/>
                                          </p:stCondLst>
                                        </p:cTn>
                                        <p:tgtEl>
                                          <p:spTgt spid="69">
                                            <p:txEl>
                                              <p:pRg st="3" end="3"/>
                                            </p:txEl>
                                          </p:spTgt>
                                        </p:tgtEl>
                                        <p:attrNameLst>
                                          <p:attrName>style.visibility</p:attrName>
                                        </p:attrNameLst>
                                      </p:cBhvr>
                                      <p:to>
                                        <p:strVal val="visible"/>
                                      </p:to>
                                    </p:set>
                                    <p:animEffect transition="in" filter="fade">
                                      <p:cBhvr>
                                        <p:cTn id="22" dur="500"/>
                                        <p:tgtEl>
                                          <p:spTgt spid="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nodePh="1">
                                  <p:stCondLst>
                                    <p:cond delay="0"/>
                                  </p:stCondLst>
                                  <p:endCondLst>
                                    <p:cond evt="begin" delay="0">
                                      <p:tn val="25"/>
                                    </p:cond>
                                  </p:endCondLst>
                                  <p:childTnLst>
                                    <p:set>
                                      <p:cBhvr>
                                        <p:cTn id="26" dur="1" fill="hold">
                                          <p:stCondLst>
                                            <p:cond delay="0"/>
                                          </p:stCondLst>
                                        </p:cTn>
                                        <p:tgtEl>
                                          <p:spTgt spid="69">
                                            <p:txEl>
                                              <p:pRg st="4" end="4"/>
                                            </p:txEl>
                                          </p:spTgt>
                                        </p:tgtEl>
                                        <p:attrNameLst>
                                          <p:attrName>style.visibility</p:attrName>
                                        </p:attrNameLst>
                                      </p:cBhvr>
                                      <p:to>
                                        <p:strVal val="visible"/>
                                      </p:to>
                                    </p:set>
                                    <p:animEffect transition="in" filter="fade">
                                      <p:cBhvr>
                                        <p:cTn id="27" dur="500"/>
                                        <p:tgtEl>
                                          <p:spTgt spid="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nodePh="1">
                                  <p:stCondLst>
                                    <p:cond delay="0"/>
                                  </p:stCondLst>
                                  <p:endCondLst>
                                    <p:cond evt="begin" delay="0">
                                      <p:tn val="30"/>
                                    </p:cond>
                                  </p:endCondLst>
                                  <p:childTnLst>
                                    <p:set>
                                      <p:cBhvr>
                                        <p:cTn id="31" dur="1" fill="hold">
                                          <p:stCondLst>
                                            <p:cond delay="0"/>
                                          </p:stCondLst>
                                        </p:cTn>
                                        <p:tgtEl>
                                          <p:spTgt spid="69">
                                            <p:txEl>
                                              <p:pRg st="5" end="5"/>
                                            </p:txEl>
                                          </p:spTgt>
                                        </p:tgtEl>
                                        <p:attrNameLst>
                                          <p:attrName>style.visibility</p:attrName>
                                        </p:attrNameLst>
                                      </p:cBhvr>
                                      <p:to>
                                        <p:strVal val="visible"/>
                                      </p:to>
                                    </p:set>
                                    <p:animEffect transition="in" filter="fade">
                                      <p:cBhvr>
                                        <p:cTn id="32" dur="500"/>
                                        <p:tgtEl>
                                          <p:spTgt spid="6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nodePh="1">
                                  <p:stCondLst>
                                    <p:cond delay="0"/>
                                  </p:stCondLst>
                                  <p:endCondLst>
                                    <p:cond evt="begin" delay="0">
                                      <p:tn val="35"/>
                                    </p:cond>
                                  </p:endCondLst>
                                  <p:childTnLst>
                                    <p:set>
                                      <p:cBhvr>
                                        <p:cTn id="36" dur="1" fill="hold">
                                          <p:stCondLst>
                                            <p:cond delay="0"/>
                                          </p:stCondLst>
                                        </p:cTn>
                                        <p:tgtEl>
                                          <p:spTgt spid="69">
                                            <p:txEl>
                                              <p:pRg st="6" end="6"/>
                                            </p:txEl>
                                          </p:spTgt>
                                        </p:tgtEl>
                                        <p:attrNameLst>
                                          <p:attrName>style.visibility</p:attrName>
                                        </p:attrNameLst>
                                      </p:cBhvr>
                                      <p:to>
                                        <p:strVal val="visible"/>
                                      </p:to>
                                    </p:set>
                                    <p:animEffect transition="in" filter="fade">
                                      <p:cBhvr>
                                        <p:cTn id="37" dur="500"/>
                                        <p:tgtEl>
                                          <p:spTgt spid="6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nodePh="1">
                                  <p:stCondLst>
                                    <p:cond delay="0"/>
                                  </p:stCondLst>
                                  <p:endCondLst>
                                    <p:cond evt="begin" delay="0">
                                      <p:tn val="40"/>
                                    </p:cond>
                                  </p:endCondLst>
                                  <p:childTnLst>
                                    <p:set>
                                      <p:cBhvr>
                                        <p:cTn id="41" dur="1" fill="hold">
                                          <p:stCondLst>
                                            <p:cond delay="0"/>
                                          </p:stCondLst>
                                        </p:cTn>
                                        <p:tgtEl>
                                          <p:spTgt spid="69">
                                            <p:txEl>
                                              <p:pRg st="7" end="7"/>
                                            </p:txEl>
                                          </p:spTgt>
                                        </p:tgtEl>
                                        <p:attrNameLst>
                                          <p:attrName>style.visibility</p:attrName>
                                        </p:attrNameLst>
                                      </p:cBhvr>
                                      <p:to>
                                        <p:strVal val="visible"/>
                                      </p:to>
                                    </p:set>
                                    <p:animEffect transition="in" filter="fade">
                                      <p:cBhvr>
                                        <p:cTn id="42" dur="500"/>
                                        <p:tgtEl>
                                          <p:spTgt spid="6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nodePh="1">
                                  <p:stCondLst>
                                    <p:cond delay="0"/>
                                  </p:stCondLst>
                                  <p:endCondLst>
                                    <p:cond evt="begin" delay="0">
                                      <p:tn val="45"/>
                                    </p:cond>
                                  </p:endCondLst>
                                  <p:childTnLst>
                                    <p:set>
                                      <p:cBhvr>
                                        <p:cTn id="46" dur="1" fill="hold">
                                          <p:stCondLst>
                                            <p:cond delay="0"/>
                                          </p:stCondLst>
                                        </p:cTn>
                                        <p:tgtEl>
                                          <p:spTgt spid="69">
                                            <p:txEl>
                                              <p:pRg st="8" end="8"/>
                                            </p:txEl>
                                          </p:spTgt>
                                        </p:tgtEl>
                                        <p:attrNameLst>
                                          <p:attrName>style.visibility</p:attrName>
                                        </p:attrNameLst>
                                      </p:cBhvr>
                                      <p:to>
                                        <p:strVal val="visible"/>
                                      </p:to>
                                    </p:set>
                                    <p:animEffect transition="in" filter="fade">
                                      <p:cBhvr>
                                        <p:cTn id="47" dur="500"/>
                                        <p:tgtEl>
                                          <p:spTgt spid="6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70"/>
        <p:cNvGrpSpPr/>
        <p:nvPr/>
      </p:nvGrpSpPr>
      <p:grpSpPr>
        <a:xfrm>
          <a:off x="0" y="0"/>
          <a:ext cx="0" cy="0"/>
          <a:chOff x="0" y="0"/>
          <a:chExt cx="0" cy="0"/>
        </a:xfrm>
      </p:grpSpPr>
      <p:sp>
        <p:nvSpPr>
          <p:cNvPr id="71" name="Google Shape;71;p8"/>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2" name="Google Shape;72;p8"/>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8"/>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74" name="Google Shape;74;p8"/>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75" name="Google Shape;75;p8"/>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76" name="Google Shape;76;p8"/>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numCol="2"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7"/>
        <p:cNvGrpSpPr/>
        <p:nvPr/>
      </p:nvGrpSpPr>
      <p:grpSpPr>
        <a:xfrm>
          <a:off x="0" y="0"/>
          <a:ext cx="0" cy="0"/>
          <a:chOff x="0" y="0"/>
          <a:chExt cx="0" cy="0"/>
        </a:xfrm>
      </p:grpSpPr>
      <p:sp>
        <p:nvSpPr>
          <p:cNvPr id="78" name="Google Shape;78;p9"/>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9" name="Google Shape;79;p9"/>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80" name="Google Shape;80;p9"/>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81" name="Google Shape;81;p9"/>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82" name="Google Shape;82;p9"/>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9"/>
          <p:cNvSpPr txBox="1">
            <a:spLocks noGrp="1"/>
          </p:cNvSpPr>
          <p:nvPr>
            <p:ph type="body" idx="1"/>
          </p:nvPr>
        </p:nvSpPr>
        <p:spPr>
          <a:xfrm>
            <a:off x="255307" y="1546225"/>
            <a:ext cx="5675400" cy="49356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84" name="Google Shape;84;p9"/>
          <p:cNvSpPr txBox="1">
            <a:spLocks noGrp="1"/>
          </p:cNvSpPr>
          <p:nvPr>
            <p:ph type="body" idx="2"/>
          </p:nvPr>
        </p:nvSpPr>
        <p:spPr>
          <a:xfrm>
            <a:off x="6257152" y="1550708"/>
            <a:ext cx="5675400" cy="49356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85"/>
        <p:cNvGrpSpPr/>
        <p:nvPr/>
      </p:nvGrpSpPr>
      <p:grpSpPr>
        <a:xfrm>
          <a:off x="0" y="0"/>
          <a:ext cx="0" cy="0"/>
          <a:chOff x="0" y="0"/>
          <a:chExt cx="0" cy="0"/>
        </a:xfrm>
      </p:grpSpPr>
      <p:sp>
        <p:nvSpPr>
          <p:cNvPr id="86" name="Google Shape;86;p10"/>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7" name="Google Shape;87;p10"/>
          <p:cNvSpPr txBox="1">
            <a:spLocks noGrp="1"/>
          </p:cNvSpPr>
          <p:nvPr>
            <p:ph type="body" idx="1"/>
          </p:nvPr>
        </p:nvSpPr>
        <p:spPr>
          <a:xfrm>
            <a:off x="268942" y="1489075"/>
            <a:ext cx="5661300" cy="641400"/>
          </a:xfrm>
          <a:prstGeom prst="rect">
            <a:avLst/>
          </a:prstGeom>
          <a:noFill/>
          <a:ln>
            <a:noFill/>
          </a:ln>
        </p:spPr>
        <p:txBody>
          <a:bodyPr spcFirstLastPara="1" wrap="square" lIns="91425" tIns="45700" rIns="91425" bIns="45700" anchor="b" anchorCtr="0">
            <a:normAutofit/>
          </a:bodyPr>
          <a:lstStyle>
            <a:lvl1pPr marL="457200" lvl="0" indent="-228600" algn="just" rtl="0">
              <a:lnSpc>
                <a:spcPct val="90000"/>
              </a:lnSpc>
              <a:spcBef>
                <a:spcPts val="960"/>
              </a:spcBef>
              <a:spcAft>
                <a:spcPts val="0"/>
              </a:spcAft>
              <a:buSzPts val="3200"/>
              <a:buNone/>
              <a:defRPr sz="3200" b="1"/>
            </a:lvl1pPr>
            <a:lvl2pPr marL="914400" lvl="1" indent="-228600" algn="just" rtl="0">
              <a:lnSpc>
                <a:spcPct val="90000"/>
              </a:lnSpc>
              <a:spcBef>
                <a:spcPts val="600"/>
              </a:spcBef>
              <a:spcAft>
                <a:spcPts val="0"/>
              </a:spcAft>
              <a:buSzPts val="2000"/>
              <a:buNone/>
              <a:defRPr sz="2000" b="1"/>
            </a:lvl2pPr>
            <a:lvl3pPr marL="1371600" lvl="2" indent="-228600" algn="just" rtl="0">
              <a:lnSpc>
                <a:spcPct val="90000"/>
              </a:lnSpc>
              <a:spcBef>
                <a:spcPts val="540"/>
              </a:spcBef>
              <a:spcAft>
                <a:spcPts val="0"/>
              </a:spcAft>
              <a:buSzPts val="1800"/>
              <a:buNone/>
              <a:defRPr sz="1800" b="1"/>
            </a:lvl3pPr>
            <a:lvl4pPr marL="1828800" lvl="3" indent="-228600" algn="just" rtl="0">
              <a:lnSpc>
                <a:spcPct val="90000"/>
              </a:lnSpc>
              <a:spcBef>
                <a:spcPts val="480"/>
              </a:spcBef>
              <a:spcAft>
                <a:spcPts val="0"/>
              </a:spcAft>
              <a:buSzPts val="1600"/>
              <a:buNone/>
              <a:defRPr sz="1600" b="1"/>
            </a:lvl4pPr>
            <a:lvl5pPr marL="2286000" lvl="4" indent="-228600" algn="just" rtl="0">
              <a:lnSpc>
                <a:spcPct val="90000"/>
              </a:lnSpc>
              <a:spcBef>
                <a:spcPts val="480"/>
              </a:spcBef>
              <a:spcAft>
                <a:spcPts val="0"/>
              </a:spcAft>
              <a:buSzPts val="1600"/>
              <a:buNone/>
              <a:defRPr sz="1600" b="1"/>
            </a:lvl5pPr>
            <a:lvl6pPr marL="2743200" lvl="5" indent="-228600" algn="l" rtl="0">
              <a:lnSpc>
                <a:spcPct val="90000"/>
              </a:lnSpc>
              <a:spcBef>
                <a:spcPts val="480"/>
              </a:spcBef>
              <a:spcAft>
                <a:spcPts val="0"/>
              </a:spcAft>
              <a:buClr>
                <a:schemeClr val="dk1"/>
              </a:buClr>
              <a:buSzPts val="1600"/>
              <a:buNone/>
              <a:defRPr sz="1600" b="1"/>
            </a:lvl6pPr>
            <a:lvl7pPr marL="3200400" lvl="6" indent="-228600" algn="l" rtl="0">
              <a:lnSpc>
                <a:spcPct val="90000"/>
              </a:lnSpc>
              <a:spcBef>
                <a:spcPts val="480"/>
              </a:spcBef>
              <a:spcAft>
                <a:spcPts val="0"/>
              </a:spcAft>
              <a:buClr>
                <a:schemeClr val="dk1"/>
              </a:buClr>
              <a:buSzPts val="1600"/>
              <a:buNone/>
              <a:defRPr sz="1600" b="1"/>
            </a:lvl7pPr>
            <a:lvl8pPr marL="3657600" lvl="7" indent="-228600" algn="l" rtl="0">
              <a:lnSpc>
                <a:spcPct val="90000"/>
              </a:lnSpc>
              <a:spcBef>
                <a:spcPts val="480"/>
              </a:spcBef>
              <a:spcAft>
                <a:spcPts val="0"/>
              </a:spcAft>
              <a:buClr>
                <a:schemeClr val="dk1"/>
              </a:buClr>
              <a:buSzPts val="1600"/>
              <a:buNone/>
              <a:defRPr sz="1600" b="1"/>
            </a:lvl8pPr>
            <a:lvl9pPr marL="4114800" lvl="8" indent="-228600" algn="l" rtl="0">
              <a:lnSpc>
                <a:spcPct val="90000"/>
              </a:lnSpc>
              <a:spcBef>
                <a:spcPts val="480"/>
              </a:spcBef>
              <a:spcAft>
                <a:spcPts val="0"/>
              </a:spcAft>
              <a:buClr>
                <a:schemeClr val="dk1"/>
              </a:buClr>
              <a:buSzPts val="1600"/>
              <a:buNone/>
              <a:defRPr sz="1600" b="1"/>
            </a:lvl9pPr>
          </a:lstStyle>
          <a:p>
            <a:endParaRPr/>
          </a:p>
        </p:txBody>
      </p:sp>
      <p:sp>
        <p:nvSpPr>
          <p:cNvPr id="88" name="Google Shape;88;p10"/>
          <p:cNvSpPr txBox="1">
            <a:spLocks noGrp="1"/>
          </p:cNvSpPr>
          <p:nvPr>
            <p:ph type="body" idx="2"/>
          </p:nvPr>
        </p:nvSpPr>
        <p:spPr>
          <a:xfrm>
            <a:off x="6243452" y="1489075"/>
            <a:ext cx="5670600" cy="641400"/>
          </a:xfrm>
          <a:prstGeom prst="rect">
            <a:avLst/>
          </a:prstGeom>
          <a:noFill/>
          <a:ln>
            <a:noFill/>
          </a:ln>
        </p:spPr>
        <p:txBody>
          <a:bodyPr spcFirstLastPara="1" wrap="square" lIns="91425" tIns="45700" rIns="91425" bIns="45700" anchor="b" anchorCtr="0">
            <a:normAutofit/>
          </a:bodyPr>
          <a:lstStyle>
            <a:lvl1pPr marL="457200" lvl="0" indent="-228600" algn="just" rtl="0">
              <a:lnSpc>
                <a:spcPct val="90000"/>
              </a:lnSpc>
              <a:spcBef>
                <a:spcPts val="960"/>
              </a:spcBef>
              <a:spcAft>
                <a:spcPts val="0"/>
              </a:spcAft>
              <a:buSzPts val="3200"/>
              <a:buNone/>
              <a:defRPr sz="3200" b="1"/>
            </a:lvl1pPr>
            <a:lvl2pPr marL="914400" lvl="1" indent="-228600" algn="just" rtl="0">
              <a:lnSpc>
                <a:spcPct val="90000"/>
              </a:lnSpc>
              <a:spcBef>
                <a:spcPts val="600"/>
              </a:spcBef>
              <a:spcAft>
                <a:spcPts val="0"/>
              </a:spcAft>
              <a:buSzPts val="2000"/>
              <a:buNone/>
              <a:defRPr sz="2000" b="1"/>
            </a:lvl2pPr>
            <a:lvl3pPr marL="1371600" lvl="2" indent="-228600" algn="just" rtl="0">
              <a:lnSpc>
                <a:spcPct val="90000"/>
              </a:lnSpc>
              <a:spcBef>
                <a:spcPts val="540"/>
              </a:spcBef>
              <a:spcAft>
                <a:spcPts val="0"/>
              </a:spcAft>
              <a:buSzPts val="1800"/>
              <a:buNone/>
              <a:defRPr sz="1800" b="1"/>
            </a:lvl3pPr>
            <a:lvl4pPr marL="1828800" lvl="3" indent="-228600" algn="just" rtl="0">
              <a:lnSpc>
                <a:spcPct val="90000"/>
              </a:lnSpc>
              <a:spcBef>
                <a:spcPts val="480"/>
              </a:spcBef>
              <a:spcAft>
                <a:spcPts val="0"/>
              </a:spcAft>
              <a:buSzPts val="1600"/>
              <a:buNone/>
              <a:defRPr sz="1600" b="1"/>
            </a:lvl4pPr>
            <a:lvl5pPr marL="2286000" lvl="4" indent="-228600" algn="just" rtl="0">
              <a:lnSpc>
                <a:spcPct val="90000"/>
              </a:lnSpc>
              <a:spcBef>
                <a:spcPts val="480"/>
              </a:spcBef>
              <a:spcAft>
                <a:spcPts val="0"/>
              </a:spcAft>
              <a:buSzPts val="1600"/>
              <a:buNone/>
              <a:defRPr sz="1600" b="1"/>
            </a:lvl5pPr>
            <a:lvl6pPr marL="2743200" lvl="5" indent="-228600" algn="l" rtl="0">
              <a:lnSpc>
                <a:spcPct val="90000"/>
              </a:lnSpc>
              <a:spcBef>
                <a:spcPts val="480"/>
              </a:spcBef>
              <a:spcAft>
                <a:spcPts val="0"/>
              </a:spcAft>
              <a:buClr>
                <a:schemeClr val="dk1"/>
              </a:buClr>
              <a:buSzPts val="1600"/>
              <a:buNone/>
              <a:defRPr sz="1600" b="1"/>
            </a:lvl6pPr>
            <a:lvl7pPr marL="3200400" lvl="6" indent="-228600" algn="l" rtl="0">
              <a:lnSpc>
                <a:spcPct val="90000"/>
              </a:lnSpc>
              <a:spcBef>
                <a:spcPts val="480"/>
              </a:spcBef>
              <a:spcAft>
                <a:spcPts val="0"/>
              </a:spcAft>
              <a:buClr>
                <a:schemeClr val="dk1"/>
              </a:buClr>
              <a:buSzPts val="1600"/>
              <a:buNone/>
              <a:defRPr sz="1600" b="1"/>
            </a:lvl7pPr>
            <a:lvl8pPr marL="3657600" lvl="7" indent="-228600" algn="l" rtl="0">
              <a:lnSpc>
                <a:spcPct val="90000"/>
              </a:lnSpc>
              <a:spcBef>
                <a:spcPts val="480"/>
              </a:spcBef>
              <a:spcAft>
                <a:spcPts val="0"/>
              </a:spcAft>
              <a:buClr>
                <a:schemeClr val="dk1"/>
              </a:buClr>
              <a:buSzPts val="1600"/>
              <a:buNone/>
              <a:defRPr sz="1600" b="1"/>
            </a:lvl8pPr>
            <a:lvl9pPr marL="4114800" lvl="8" indent="-228600" algn="l" rtl="0">
              <a:lnSpc>
                <a:spcPct val="90000"/>
              </a:lnSpc>
              <a:spcBef>
                <a:spcPts val="480"/>
              </a:spcBef>
              <a:spcAft>
                <a:spcPts val="0"/>
              </a:spcAft>
              <a:buClr>
                <a:schemeClr val="dk1"/>
              </a:buClr>
              <a:buSzPts val="1600"/>
              <a:buNone/>
              <a:defRPr sz="1600" b="1"/>
            </a:lvl9pPr>
          </a:lstStyle>
          <a:p>
            <a:endParaRPr/>
          </a:p>
        </p:txBody>
      </p:sp>
      <p:sp>
        <p:nvSpPr>
          <p:cNvPr id="89" name="Google Shape;89;p10"/>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2/9/2024</a:t>
            </a:fld>
            <a:endParaRPr lang="en-US"/>
          </a:p>
        </p:txBody>
      </p:sp>
      <p:sp>
        <p:nvSpPr>
          <p:cNvPr id="90" name="Google Shape;90;p10"/>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91" name="Google Shape;91;p10"/>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92" name="Google Shape;92;p10"/>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0"/>
          <p:cNvSpPr txBox="1">
            <a:spLocks noGrp="1"/>
          </p:cNvSpPr>
          <p:nvPr>
            <p:ph type="body" idx="3"/>
          </p:nvPr>
        </p:nvSpPr>
        <p:spPr>
          <a:xfrm>
            <a:off x="255307" y="2218765"/>
            <a:ext cx="5675400" cy="42630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94" name="Google Shape;94;p10"/>
          <p:cNvSpPr txBox="1">
            <a:spLocks noGrp="1"/>
          </p:cNvSpPr>
          <p:nvPr>
            <p:ph type="body" idx="4"/>
          </p:nvPr>
        </p:nvSpPr>
        <p:spPr>
          <a:xfrm>
            <a:off x="6257152" y="2223248"/>
            <a:ext cx="5675400" cy="42630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p1"/>
          <p:cNvSpPr txBox="1">
            <a:spLocks noGrp="1"/>
          </p:cNvSpPr>
          <p:nvPr>
            <p:ph type="title"/>
          </p:nvPr>
        </p:nvSpPr>
        <p:spPr>
          <a:xfrm>
            <a:off x="154545" y="154547"/>
            <a:ext cx="11835600" cy="1536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panose="020F0502020204030204"/>
              <a:buNone/>
              <a:defRPr sz="4400" b="1" i="0" u="none" strike="noStrike" cap="none">
                <a:solidFill>
                  <a:srgbClr val="306786"/>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8" name="Google Shape;28;p1"/>
          <p:cNvSpPr txBox="1">
            <a:spLocks noGrp="1"/>
          </p:cNvSpPr>
          <p:nvPr>
            <p:ph type="body" idx="1"/>
          </p:nvPr>
        </p:nvSpPr>
        <p:spPr>
          <a:xfrm>
            <a:off x="180304" y="1825625"/>
            <a:ext cx="11822700" cy="4652400"/>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just" rtl="0">
              <a:lnSpc>
                <a:spcPct val="90000"/>
              </a:lnSpc>
              <a:spcBef>
                <a:spcPts val="600"/>
              </a:spcBef>
              <a:spcAft>
                <a:spcPts val="0"/>
              </a:spcAft>
              <a:buClr>
                <a:srgbClr val="0070C0"/>
              </a:buClr>
              <a:buSzPts val="2000"/>
              <a:buFont typeface="Courier New" panose="02070309020205020404"/>
              <a:buChar char="o"/>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just" rtl="0">
              <a:lnSpc>
                <a:spcPct val="90000"/>
              </a:lnSpc>
              <a:spcBef>
                <a:spcPts val="600"/>
              </a:spcBef>
              <a:spcAft>
                <a:spcPts val="0"/>
              </a:spcAft>
              <a:buClr>
                <a:srgbClr val="0070C0"/>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 name="Google Shape;29;p1"/>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fld id="{BB962C8B-B14F-4D97-AF65-F5344CB8AC3E}" type="datetime1">
              <a:rPr lang="en-US"/>
              <a:t>2/9/2024</a:t>
            </a:fld>
            <a:endParaRPr lang="en-US"/>
          </a:p>
        </p:txBody>
      </p:sp>
      <p:sp>
        <p:nvSpPr>
          <p:cNvPr id="30" name="Google Shape;30;p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r>
              <a:t>Department of Computer Science Engineering</a:t>
            </a:r>
          </a:p>
        </p:txBody>
      </p:sp>
      <p:sp>
        <p:nvSpPr>
          <p:cNvPr id="31" name="Google Shape;31;p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pic>
        <p:nvPicPr>
          <p:cNvPr id="32" name="Google Shape;32;p1" descr="C:\Users\Admin\Desktop\New folder (3)\PPT\AcroLogoTransparant.png"/>
          <p:cNvPicPr preferRelativeResize="0"/>
          <p:nvPr/>
        </p:nvPicPr>
        <p:blipFill rotWithShape="1">
          <a:blip r:embed="rId16"/>
          <a:srcRect/>
          <a:stretch>
            <a:fillRect/>
          </a:stretch>
        </p:blipFill>
        <p:spPr>
          <a:xfrm>
            <a:off x="10167750" y="6460506"/>
            <a:ext cx="1828799"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p1"/>
          <p:cNvSpPr txBox="1">
            <a:spLocks noGrp="1"/>
          </p:cNvSpPr>
          <p:nvPr>
            <p:ph type="title"/>
          </p:nvPr>
        </p:nvSpPr>
        <p:spPr>
          <a:xfrm>
            <a:off x="154545" y="154547"/>
            <a:ext cx="11835600" cy="1536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panose="020F0502020204030204"/>
              <a:buNone/>
              <a:defRPr sz="4400" b="1" i="0" u="none" strike="noStrike" cap="none">
                <a:solidFill>
                  <a:srgbClr val="306786"/>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8" name="Google Shape;28;p1"/>
          <p:cNvSpPr txBox="1">
            <a:spLocks noGrp="1"/>
          </p:cNvSpPr>
          <p:nvPr>
            <p:ph type="body" idx="1"/>
          </p:nvPr>
        </p:nvSpPr>
        <p:spPr>
          <a:xfrm>
            <a:off x="180304" y="1825625"/>
            <a:ext cx="11822700" cy="4652400"/>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just" rtl="0">
              <a:lnSpc>
                <a:spcPct val="90000"/>
              </a:lnSpc>
              <a:spcBef>
                <a:spcPts val="600"/>
              </a:spcBef>
              <a:spcAft>
                <a:spcPts val="0"/>
              </a:spcAft>
              <a:buClr>
                <a:srgbClr val="0070C0"/>
              </a:buClr>
              <a:buSzPts val="2000"/>
              <a:buFont typeface="Courier New" panose="02070309020205020404"/>
              <a:buChar char="o"/>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just" rtl="0">
              <a:lnSpc>
                <a:spcPct val="90000"/>
              </a:lnSpc>
              <a:spcBef>
                <a:spcPts val="600"/>
              </a:spcBef>
              <a:spcAft>
                <a:spcPts val="0"/>
              </a:spcAft>
              <a:buClr>
                <a:srgbClr val="0070C0"/>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 name="Google Shape;29;p1"/>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fld id="{BB962C8B-B14F-4D97-AF65-F5344CB8AC3E}" type="datetime1">
              <a:rPr lang="en-US"/>
              <a:t>2/9/2024</a:t>
            </a:fld>
            <a:endParaRPr lang="en-US"/>
          </a:p>
        </p:txBody>
      </p:sp>
      <p:sp>
        <p:nvSpPr>
          <p:cNvPr id="30" name="Google Shape;30;p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r>
              <a:t>Department of Computer Science Engineering</a:t>
            </a:r>
          </a:p>
        </p:txBody>
      </p:sp>
      <p:sp>
        <p:nvSpPr>
          <p:cNvPr id="31" name="Google Shape;31;p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pic>
        <p:nvPicPr>
          <p:cNvPr id="32" name="Google Shape;32;p1" descr="C:\Users\Admin\Desktop\New folder (3)\PPT\AcroLogoTransparant.png"/>
          <p:cNvPicPr preferRelativeResize="0"/>
          <p:nvPr/>
        </p:nvPicPr>
        <p:blipFill rotWithShape="1">
          <a:blip r:embed="rId16"/>
          <a:srcRect/>
          <a:stretch>
            <a:fillRect/>
          </a:stretch>
        </p:blipFill>
        <p:spPr>
          <a:xfrm>
            <a:off x="10167750" y="6460506"/>
            <a:ext cx="1828799"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ransition>
    <p:fade/>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Objectives</a:t>
            </a:r>
          </a:p>
        </p:txBody>
      </p:sp>
      <p:sp>
        <p:nvSpPr>
          <p:cNvPr id="198" name="Google Shape;198;p24"/>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SzPts val="3200"/>
              <a:buChar char="❖"/>
            </a:pPr>
            <a:r>
              <a:rPr lang="en-US" b="1" dirty="0"/>
              <a:t>Enhanced Harvest Planning:</a:t>
            </a:r>
            <a:r>
              <a:rPr lang="en-US" dirty="0"/>
              <a:t> Develop predictive models that empower farmers to anticipate crop yields based on weather patterns, soil quality, and historical data, aiding in effective harvest planning and reducing uncertainties.</a:t>
            </a:r>
          </a:p>
          <a:p>
            <a:pPr marL="0" lvl="0" indent="0" algn="just" rtl="0">
              <a:lnSpc>
                <a:spcPct val="90000"/>
              </a:lnSpc>
              <a:spcBef>
                <a:spcPts val="0"/>
              </a:spcBef>
              <a:spcAft>
                <a:spcPts val="0"/>
              </a:spcAft>
              <a:buSzPts val="3200"/>
              <a:buNone/>
            </a:pPr>
            <a:endParaRPr lang="en-US" dirty="0"/>
          </a:p>
          <a:p>
            <a:pPr marL="228600" lvl="0" indent="-228600" algn="just" rtl="0">
              <a:lnSpc>
                <a:spcPct val="90000"/>
              </a:lnSpc>
              <a:spcBef>
                <a:spcPts val="0"/>
              </a:spcBef>
              <a:spcAft>
                <a:spcPts val="0"/>
              </a:spcAft>
              <a:buSzPts val="3200"/>
              <a:buChar char="❖"/>
            </a:pPr>
            <a:r>
              <a:rPr lang="en-US" b="1" dirty="0"/>
              <a:t>Informed Decision-Making:</a:t>
            </a:r>
            <a:r>
              <a:rPr lang="en-US" dirty="0"/>
              <a:t> Provide farmers with accurate yield predictions, enabling them to make informed decisions about resource allocation, market planning, and distribution strategies.</a:t>
            </a:r>
          </a:p>
          <a:p>
            <a:pPr marL="0" lvl="0" indent="0" algn="just" rtl="0">
              <a:lnSpc>
                <a:spcPct val="90000"/>
              </a:lnSpc>
              <a:spcBef>
                <a:spcPts val="0"/>
              </a:spcBef>
              <a:spcAft>
                <a:spcPts val="0"/>
              </a:spcAft>
              <a:buSzPts val="3200"/>
              <a:buNone/>
            </a:pPr>
            <a:endParaRPr lang="en-US" dirty="0"/>
          </a:p>
          <a:p>
            <a:pPr marL="228600" lvl="0" indent="-228600" algn="just" rtl="0">
              <a:lnSpc>
                <a:spcPct val="90000"/>
              </a:lnSpc>
              <a:spcBef>
                <a:spcPts val="0"/>
              </a:spcBef>
              <a:spcAft>
                <a:spcPts val="0"/>
              </a:spcAft>
              <a:buSzPts val="3200"/>
              <a:buChar char="❖"/>
            </a:pPr>
            <a:r>
              <a:rPr lang="en-US" b="1" dirty="0"/>
              <a:t>Risk Mitigation:</a:t>
            </a:r>
            <a:r>
              <a:rPr lang="en-US" dirty="0"/>
              <a:t> Help farmers proactively address risks associated with adverse weather events, pests, and diseases by suggesting precautionary measures and response strategies.</a:t>
            </a:r>
          </a:p>
        </p:txBody>
      </p:sp>
      <p:sp>
        <p:nvSpPr>
          <p:cNvPr id="199" name="Google Shape;199;p24"/>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2/9/2024</a:t>
            </a:fld>
            <a:endParaRPr lang="en-US">
              <a:latin typeface="Calibri" panose="020F0502020204030204" charset="0"/>
              <a:cs typeface="Calibri" panose="020F0502020204030204" charset="0"/>
            </a:endParaRPr>
          </a:p>
        </p:txBody>
      </p:sp>
      <p:sp>
        <p:nvSpPr>
          <p:cNvPr id="200" name="Google Shape;200;p24"/>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lang="en-US"/>
          </a:p>
        </p:txBody>
      </p:sp>
      <p:sp>
        <p:nvSpPr>
          <p:cNvPr id="201" name="Google Shape;201;p24"/>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Solution Proposed</a:t>
            </a:r>
          </a:p>
        </p:txBody>
      </p:sp>
      <p:sp>
        <p:nvSpPr>
          <p:cNvPr id="216" name="Google Shape;216;p26"/>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2/9/2024</a:t>
            </a:fld>
            <a:endParaRPr lang="en-US">
              <a:latin typeface="Calibri" panose="020F0502020204030204" charset="0"/>
              <a:cs typeface="Calibri" panose="020F0502020204030204" charset="0"/>
            </a:endParaRPr>
          </a:p>
        </p:txBody>
      </p:sp>
      <p:sp>
        <p:nvSpPr>
          <p:cNvPr id="217" name="Google Shape;217;p26"/>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
        <p:nvSpPr>
          <p:cNvPr id="218" name="Google Shape;218;p26"/>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lang="en-US"/>
          </a:p>
        </p:txBody>
      </p:sp>
      <p:sp>
        <p:nvSpPr>
          <p:cNvPr id="219" name="Google Shape;219;p26"/>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fontScale="92500" lnSpcReduction="10000"/>
          </a:bodyPr>
          <a:lstStyle/>
          <a:p>
            <a:pPr marL="228600" lvl="1" indent="-228600" algn="just" rtl="0">
              <a:lnSpc>
                <a:spcPct val="90000"/>
              </a:lnSpc>
              <a:spcBef>
                <a:spcPts val="0"/>
              </a:spcBef>
              <a:spcAft>
                <a:spcPts val="0"/>
              </a:spcAft>
              <a:buSzPts val="3200"/>
              <a:buFont typeface="Noto Sans Symbols"/>
              <a:buChar char="❖"/>
            </a:pPr>
            <a:r>
              <a:rPr lang="en-US" dirty="0"/>
              <a:t>In response to the need for an effective crop yield prediction system, we propose a comprehensive solution that leverages advanced </a:t>
            </a:r>
            <a:r>
              <a:rPr lang="en-US" b="1" dirty="0"/>
              <a:t>data science and machine learning techniques. </a:t>
            </a:r>
          </a:p>
          <a:p>
            <a:pPr marL="0" lvl="1" indent="0" algn="just" rtl="0">
              <a:lnSpc>
                <a:spcPct val="90000"/>
              </a:lnSpc>
              <a:spcBef>
                <a:spcPts val="0"/>
              </a:spcBef>
              <a:spcAft>
                <a:spcPts val="0"/>
              </a:spcAft>
              <a:buSzPts val="3200"/>
              <a:buFont typeface="Noto Sans Symbols"/>
              <a:buNone/>
            </a:pPr>
            <a:endParaRPr lang="en-US" dirty="0"/>
          </a:p>
          <a:p>
            <a:pPr marL="228600" lvl="1" indent="-228600" algn="just" rtl="0">
              <a:lnSpc>
                <a:spcPct val="90000"/>
              </a:lnSpc>
              <a:spcBef>
                <a:spcPts val="0"/>
              </a:spcBef>
              <a:spcAft>
                <a:spcPts val="0"/>
              </a:spcAft>
              <a:buSzPts val="3200"/>
              <a:buFont typeface="Noto Sans Symbols"/>
              <a:buChar char="❖"/>
            </a:pPr>
            <a:r>
              <a:rPr lang="en-US" dirty="0"/>
              <a:t>Our solution aims to assist farmers in making informed decisions by providing accurate crop yield predictions based on </a:t>
            </a:r>
            <a:r>
              <a:rPr lang="en-US" b="1" dirty="0"/>
              <a:t>location, weather data, and historical information.</a:t>
            </a:r>
          </a:p>
          <a:p>
            <a:pPr marL="0" lvl="1" indent="0" algn="just" rtl="0">
              <a:lnSpc>
                <a:spcPct val="90000"/>
              </a:lnSpc>
              <a:spcBef>
                <a:spcPts val="0"/>
              </a:spcBef>
              <a:spcAft>
                <a:spcPts val="0"/>
              </a:spcAft>
              <a:buSzPts val="3200"/>
              <a:buFont typeface="Noto Sans Symbols"/>
              <a:buNone/>
            </a:pPr>
            <a:endParaRPr lang="en-US" dirty="0"/>
          </a:p>
          <a:p>
            <a:pPr marL="228600" lvl="1" indent="-228600" algn="just" rtl="0">
              <a:lnSpc>
                <a:spcPct val="90000"/>
              </a:lnSpc>
              <a:spcBef>
                <a:spcPts val="0"/>
              </a:spcBef>
              <a:spcAft>
                <a:spcPts val="0"/>
              </a:spcAft>
              <a:buSzPts val="3200"/>
              <a:buFont typeface="Noto Sans Symbols"/>
              <a:buChar char="❖"/>
            </a:pPr>
            <a:r>
              <a:rPr lang="en-US" dirty="0"/>
              <a:t>Solution will use machine learning algorithms to develop predictive model. These models will consider factors such as </a:t>
            </a:r>
            <a:r>
              <a:rPr lang="en-US" b="1" dirty="0"/>
              <a:t>temperature, humidity, rainfall, and crop-specific data to forecast crop yields.</a:t>
            </a:r>
            <a:r>
              <a:rPr lang="en-US" dirty="0"/>
              <a:t> </a:t>
            </a:r>
          </a:p>
          <a:p>
            <a:pPr marL="0" lvl="1" indent="0" algn="just" rtl="0">
              <a:lnSpc>
                <a:spcPct val="90000"/>
              </a:lnSpc>
              <a:spcBef>
                <a:spcPts val="0"/>
              </a:spcBef>
              <a:spcAft>
                <a:spcPts val="0"/>
              </a:spcAft>
              <a:buSzPts val="3200"/>
              <a:buFont typeface="Noto Sans Symbols"/>
              <a:buNone/>
            </a:pPr>
            <a:endParaRPr lang="en-US" dirty="0"/>
          </a:p>
          <a:p>
            <a:pPr marL="228600" lvl="1" indent="-228600" algn="just" rtl="0">
              <a:lnSpc>
                <a:spcPct val="90000"/>
              </a:lnSpc>
              <a:spcBef>
                <a:spcPts val="0"/>
              </a:spcBef>
              <a:spcAft>
                <a:spcPts val="0"/>
              </a:spcAft>
              <a:buSzPts val="3200"/>
              <a:buFont typeface="Noto Sans Symbols"/>
              <a:buChar char="❖"/>
            </a:pPr>
            <a:r>
              <a:rPr lang="en-US" b="1" dirty="0"/>
              <a:t>User-Friendly Interface: </a:t>
            </a:r>
            <a:r>
              <a:rPr lang="en-US" dirty="0"/>
              <a:t>We will design an intuitive interface that allows farmers to input their location and crop preferences easily. The software will provide user-friendly visualizations and predictions.</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The Outcome</a:t>
            </a:r>
          </a:p>
        </p:txBody>
      </p:sp>
      <p:sp>
        <p:nvSpPr>
          <p:cNvPr id="225" name="Google Shape;225;p27"/>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SzPts val="3200"/>
              <a:buChar char="❖"/>
            </a:pPr>
            <a:r>
              <a:rPr lang="en-US" b="1" dirty="0"/>
              <a:t>Accurate Yield Predictions</a:t>
            </a:r>
            <a:r>
              <a:rPr lang="en-US" dirty="0"/>
              <a:t>: Farmers can expect reliable predictions of crop yields based on weather patterns, soil quality, and historical data. This accuracy empowers them to make more informed decisions regarding harvest planning and resource allocation.</a:t>
            </a:r>
          </a:p>
          <a:p>
            <a:pPr marL="0" lvl="0" indent="0" algn="just" rtl="0">
              <a:lnSpc>
                <a:spcPct val="90000"/>
              </a:lnSpc>
              <a:spcBef>
                <a:spcPts val="0"/>
              </a:spcBef>
              <a:spcAft>
                <a:spcPts val="0"/>
              </a:spcAft>
              <a:buSzPts val="3200"/>
              <a:buNone/>
            </a:pPr>
            <a:endParaRPr lang="en-US" dirty="0"/>
          </a:p>
          <a:p>
            <a:pPr marL="228600" lvl="0" indent="-228600" algn="just" rtl="0">
              <a:lnSpc>
                <a:spcPct val="90000"/>
              </a:lnSpc>
              <a:spcBef>
                <a:spcPts val="0"/>
              </a:spcBef>
              <a:spcAft>
                <a:spcPts val="0"/>
              </a:spcAft>
              <a:buSzPts val="3200"/>
              <a:buChar char="❖"/>
            </a:pPr>
            <a:r>
              <a:rPr lang="en-US" b="1" dirty="0"/>
              <a:t>Reduced Uncertainty</a:t>
            </a:r>
            <a:r>
              <a:rPr lang="en-US" dirty="0"/>
              <a:t>: Farmers gain confidence in their decisions due to the reduced uncertainty associated with crop management. This increased confidence can lead to more proactive planning and risk management.</a:t>
            </a:r>
          </a:p>
          <a:p>
            <a:pPr marL="0" lvl="0" indent="0" algn="just" rtl="0">
              <a:lnSpc>
                <a:spcPct val="90000"/>
              </a:lnSpc>
              <a:spcBef>
                <a:spcPts val="0"/>
              </a:spcBef>
              <a:spcAft>
                <a:spcPts val="0"/>
              </a:spcAft>
              <a:buSzPts val="3200"/>
              <a:buNone/>
            </a:pPr>
            <a:endParaRPr lang="en-US" b="1" dirty="0"/>
          </a:p>
          <a:p>
            <a:pPr marL="228600" lvl="0" indent="-228600" algn="just" rtl="0">
              <a:lnSpc>
                <a:spcPct val="90000"/>
              </a:lnSpc>
              <a:spcBef>
                <a:spcPts val="0"/>
              </a:spcBef>
              <a:spcAft>
                <a:spcPts val="0"/>
              </a:spcAft>
              <a:buSzPts val="3200"/>
              <a:buChar char="❖"/>
            </a:pPr>
            <a:r>
              <a:rPr lang="en-US" b="1" dirty="0"/>
              <a:t>Time Savings</a:t>
            </a:r>
            <a:r>
              <a:rPr lang="en-US" dirty="0"/>
              <a:t>: Farmers save time by having access to readily available predictions and recommendations in one platform, streamlining their decision-making processes.</a:t>
            </a:r>
          </a:p>
        </p:txBody>
      </p:sp>
      <p:sp>
        <p:nvSpPr>
          <p:cNvPr id="226" name="Google Shape;226;p27"/>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2/9/2024</a:t>
            </a:fld>
            <a:endParaRPr lang="en-US">
              <a:latin typeface="Calibri" panose="020F0502020204030204" charset="0"/>
              <a:cs typeface="Calibri" panose="020F0502020204030204" charset="0"/>
            </a:endParaRPr>
          </a:p>
        </p:txBody>
      </p:sp>
      <p:sp>
        <p:nvSpPr>
          <p:cNvPr id="227" name="Google Shape;227;p27"/>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lang="en-US"/>
          </a:p>
        </p:txBody>
      </p:sp>
      <p:sp>
        <p:nvSpPr>
          <p:cNvPr id="228" name="Google Shape;228;p27"/>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Conclusion</a:t>
            </a:r>
          </a:p>
        </p:txBody>
      </p:sp>
      <p:sp>
        <p:nvSpPr>
          <p:cNvPr id="234" name="Google Shape;234;p28"/>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SzPts val="3200"/>
              <a:buChar char="❖"/>
            </a:pPr>
            <a:r>
              <a:rPr lang="en-US" dirty="0"/>
              <a:t>The Crop Yield Prediction and Recommendation  represents a significant step forward in modernizing agriculture. </a:t>
            </a:r>
          </a:p>
          <a:p>
            <a:pPr marL="0" lvl="0" indent="0" algn="just" rtl="0">
              <a:lnSpc>
                <a:spcPct val="90000"/>
              </a:lnSpc>
              <a:spcBef>
                <a:spcPts val="0"/>
              </a:spcBef>
              <a:spcAft>
                <a:spcPts val="0"/>
              </a:spcAft>
              <a:buSzPts val="3200"/>
              <a:buNone/>
            </a:pPr>
            <a:endParaRPr lang="en-US" dirty="0"/>
          </a:p>
          <a:p>
            <a:pPr marL="228600" lvl="0" indent="-228600" algn="just" rtl="0">
              <a:lnSpc>
                <a:spcPct val="90000"/>
              </a:lnSpc>
              <a:spcBef>
                <a:spcPts val="0"/>
              </a:spcBef>
              <a:spcAft>
                <a:spcPts val="0"/>
              </a:spcAft>
              <a:buSzPts val="3200"/>
              <a:buChar char="❖"/>
            </a:pPr>
            <a:r>
              <a:rPr lang="en-US" dirty="0"/>
              <a:t>By providing farmers with accurate predictions, informed recommendations, and the tools to thrive in a dynamic agricultural landscape, the project paves the way for improved productivity, increased resilience, and a more sustainable approach to feeding the world's growing population. </a:t>
            </a:r>
          </a:p>
          <a:p>
            <a:pPr marL="0" lvl="0" indent="0" algn="just" rtl="0">
              <a:lnSpc>
                <a:spcPct val="90000"/>
              </a:lnSpc>
              <a:spcBef>
                <a:spcPts val="0"/>
              </a:spcBef>
              <a:spcAft>
                <a:spcPts val="0"/>
              </a:spcAft>
              <a:buSzPts val="3200"/>
              <a:buNone/>
            </a:pPr>
            <a:endParaRPr lang="en-US" dirty="0"/>
          </a:p>
          <a:p>
            <a:pPr marL="228600" lvl="0" indent="-228600" algn="just" rtl="0">
              <a:lnSpc>
                <a:spcPct val="90000"/>
              </a:lnSpc>
              <a:spcBef>
                <a:spcPts val="0"/>
              </a:spcBef>
              <a:spcAft>
                <a:spcPts val="0"/>
              </a:spcAft>
              <a:buSzPts val="3200"/>
              <a:buChar char="❖"/>
            </a:pPr>
            <a:r>
              <a:rPr lang="en-US" dirty="0"/>
              <a:t>As the agricultural sector embraces data-driven insights, this project stands as a beacon of innovation and a testament to the positive impact technology can have on the lives of farmers</a:t>
            </a:r>
          </a:p>
        </p:txBody>
      </p:sp>
      <p:sp>
        <p:nvSpPr>
          <p:cNvPr id="235" name="Google Shape;235;p28"/>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2/9/2024</a:t>
            </a:fld>
            <a:endParaRPr lang="en-US">
              <a:latin typeface="Calibri" panose="020F0502020204030204" charset="0"/>
              <a:cs typeface="Calibri" panose="020F0502020204030204" charset="0"/>
            </a:endParaRPr>
          </a:p>
        </p:txBody>
      </p:sp>
      <p:sp>
        <p:nvSpPr>
          <p:cNvPr id="236" name="Google Shape;236;p28"/>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lang="en-US"/>
          </a:p>
        </p:txBody>
      </p:sp>
      <p:sp>
        <p:nvSpPr>
          <p:cNvPr id="237" name="Google Shape;237;p28"/>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Light" panose="020F0302020204030204" charset="0"/>
                <a:cs typeface="Calibri Light" panose="020F0302020204030204" charset="0"/>
              </a:rPr>
              <a:t>Department of Computer Science Engineering</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p:nvPr/>
        </p:nvSpPr>
        <p:spPr>
          <a:xfrm>
            <a:off x="91888" y="1843951"/>
            <a:ext cx="12008100" cy="3170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0" b="1" i="0" u="none" strike="noStrike" cap="none">
                <a:gradFill flip="none">
                  <a:gsLst>
                    <a:gs pos="0">
                      <a:srgbClr val="6D9BC1">
                        <a:alpha val="100000"/>
                      </a:srgbClr>
                    </a:gs>
                    <a:gs pos="49000">
                      <a:srgbClr val="4484B3">
                        <a:alpha val="100000"/>
                      </a:srgbClr>
                    </a:gs>
                    <a:gs pos="50000">
                      <a:srgbClr val="2674A1">
                        <a:alpha val="100000"/>
                      </a:srgbClr>
                    </a:gs>
                    <a:gs pos="92000">
                      <a:srgbClr val="26668A">
                        <a:alpha val="100000"/>
                      </a:srgbClr>
                    </a:gs>
                    <a:gs pos="100000">
                      <a:srgbClr val="256488">
                        <a:alpha val="100000"/>
                      </a:srgbClr>
                    </a:gs>
                  </a:gsLst>
                  <a:lin ang="5400000" scaled="0"/>
                </a:gradFill>
                <a:effectLst>
                  <a:reflection blurRad="12700" stA="50000" endPos="50000" dist="5000" dir="5400000" sy="-100000" rotWithShape="0"/>
                </a:effectLst>
                <a:latin typeface="Quattrocento Sans"/>
                <a:ea typeface="Quattrocento Sans"/>
                <a:cs typeface="Quattrocento Sans"/>
                <a:sym typeface="Quattrocento Sans"/>
              </a:rPr>
              <a:t>Q&amp;A</a:t>
            </a:r>
            <a:endParaRPr sz="20000" b="1" i="0" u="none" strike="noStrike" cap="none">
              <a:gradFill flip="none">
                <a:gsLst>
                  <a:gs pos="0">
                    <a:srgbClr val="6D9BC1">
                      <a:alpha val="100000"/>
                    </a:srgbClr>
                  </a:gs>
                  <a:gs pos="49000">
                    <a:srgbClr val="4484B3">
                      <a:alpha val="100000"/>
                    </a:srgbClr>
                  </a:gs>
                  <a:gs pos="50000">
                    <a:srgbClr val="2674A1">
                      <a:alpha val="100000"/>
                    </a:srgbClr>
                  </a:gs>
                  <a:gs pos="92000">
                    <a:srgbClr val="26668A">
                      <a:alpha val="100000"/>
                    </a:srgbClr>
                  </a:gs>
                  <a:gs pos="100000">
                    <a:srgbClr val="256488">
                      <a:alpha val="100000"/>
                    </a:srgbClr>
                  </a:gs>
                </a:gsLst>
                <a:lin ang="5400000" scaled="0"/>
              </a:gradFill>
              <a:effectLst>
                <a:reflection blurRad="12700" stA="50000" endPos="50000" dist="5000" dir="5400000" sy="-100000" rotWithShape="0"/>
              </a:effectLst>
              <a:latin typeface="Quattrocento Sans"/>
              <a:ea typeface="Quattrocento Sans"/>
              <a:cs typeface="Quattrocento Sans"/>
              <a:sym typeface="Quattrocento Sans"/>
            </a:endParaRPr>
          </a:p>
        </p:txBody>
      </p:sp>
      <p:sp>
        <p:nvSpPr>
          <p:cNvPr id="252" name="Google Shape;252;p30"/>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2/9/2024</a:t>
            </a:fld>
            <a:endParaRPr lang="en-US">
              <a:latin typeface="Calibri" panose="020F0502020204030204" charset="0"/>
              <a:cs typeface="Calibri" panose="020F0502020204030204" charset="0"/>
            </a:endParaRPr>
          </a:p>
        </p:txBody>
      </p:sp>
      <p:sp>
        <p:nvSpPr>
          <p:cNvPr id="253" name="Google Shape;253;p30"/>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lang="en-US"/>
          </a:p>
        </p:txBody>
      </p:sp>
      <p:sp>
        <p:nvSpPr>
          <p:cNvPr id="254" name="Google Shape;254;p30"/>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p:nvPr/>
        </p:nvSpPr>
        <p:spPr>
          <a:xfrm>
            <a:off x="91888" y="1843951"/>
            <a:ext cx="12008100" cy="3170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0" b="1" i="0" u="none" strike="noStrike" cap="none">
                <a:gradFill flip="none">
                  <a:gsLst>
                    <a:gs pos="0">
                      <a:srgbClr val="6D9BC1">
                        <a:alpha val="100000"/>
                      </a:srgbClr>
                    </a:gs>
                    <a:gs pos="49000">
                      <a:srgbClr val="4484B3">
                        <a:alpha val="100000"/>
                      </a:srgbClr>
                    </a:gs>
                    <a:gs pos="50000">
                      <a:srgbClr val="2674A1">
                        <a:alpha val="100000"/>
                      </a:srgbClr>
                    </a:gs>
                    <a:gs pos="92000">
                      <a:srgbClr val="26668A">
                        <a:alpha val="100000"/>
                      </a:srgbClr>
                    </a:gs>
                    <a:gs pos="100000">
                      <a:srgbClr val="256488">
                        <a:alpha val="100000"/>
                      </a:srgbClr>
                    </a:gs>
                  </a:gsLst>
                  <a:lin ang="5400000" scaled="0"/>
                </a:gradFill>
                <a:effectLst>
                  <a:reflection blurRad="12700" stA="50000" endPos="50000" dist="5000" dir="5400000" sy="-100000" rotWithShape="0"/>
                </a:effectLst>
                <a:latin typeface="Quattrocento Sans"/>
                <a:ea typeface="Quattrocento Sans"/>
                <a:cs typeface="Quattrocento Sans"/>
                <a:sym typeface="Quattrocento Sans"/>
              </a:rPr>
              <a:t>THANKS</a:t>
            </a:r>
            <a:endParaRPr sz="20000" b="1" i="0" u="none" strike="noStrike" cap="none">
              <a:gradFill flip="none">
                <a:gsLst>
                  <a:gs pos="0">
                    <a:srgbClr val="6D9BC1">
                      <a:alpha val="100000"/>
                    </a:srgbClr>
                  </a:gs>
                  <a:gs pos="49000">
                    <a:srgbClr val="4484B3">
                      <a:alpha val="100000"/>
                    </a:srgbClr>
                  </a:gs>
                  <a:gs pos="50000">
                    <a:srgbClr val="2674A1">
                      <a:alpha val="100000"/>
                    </a:srgbClr>
                  </a:gs>
                  <a:gs pos="92000">
                    <a:srgbClr val="26668A">
                      <a:alpha val="100000"/>
                    </a:srgbClr>
                  </a:gs>
                  <a:gs pos="100000">
                    <a:srgbClr val="256488">
                      <a:alpha val="100000"/>
                    </a:srgbClr>
                  </a:gs>
                </a:gsLst>
                <a:lin ang="5400000" scaled="0"/>
              </a:gradFill>
              <a:effectLst>
                <a:reflection blurRad="12700" stA="50000" endPos="50000" dist="5000" dir="5400000" sy="-100000" rotWithShape="0"/>
              </a:effectLst>
              <a:latin typeface="Quattrocento Sans"/>
              <a:ea typeface="Quattrocento Sans"/>
              <a:cs typeface="Quattrocento Sans"/>
              <a:sym typeface="Quattrocento Sans"/>
            </a:endParaRPr>
          </a:p>
        </p:txBody>
      </p:sp>
      <p:sp>
        <p:nvSpPr>
          <p:cNvPr id="260" name="Google Shape;260;p31"/>
          <p:cNvSpPr txBox="1">
            <a:spLocks noGrp="1"/>
          </p:cNvSpPr>
          <p:nvPr>
            <p:ph type="dt" idx="10"/>
          </p:nvPr>
        </p:nvSpPr>
        <p:spPr>
          <a:xfrm>
            <a:off x="84836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2/9/2024</a:t>
            </a:fld>
            <a:endParaRPr lang="en-US">
              <a:latin typeface="Calibri" panose="020F0502020204030204" charset="0"/>
              <a:cs typeface="Calibri" panose="020F0502020204030204" charset="0"/>
            </a:endParaRPr>
          </a:p>
        </p:txBody>
      </p:sp>
      <p:sp>
        <p:nvSpPr>
          <p:cNvPr id="261" name="Google Shape;261;p3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lang="en-US"/>
          </a:p>
        </p:txBody>
      </p:sp>
      <p:sp>
        <p:nvSpPr>
          <p:cNvPr id="262" name="Google Shape;262;p3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ctrTitle"/>
          </p:nvPr>
        </p:nvSpPr>
        <p:spPr>
          <a:xfrm>
            <a:off x="838200" y="2405576"/>
            <a:ext cx="10515600" cy="18600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ts val="7200"/>
              <a:buFont typeface="Calibri" panose="020F0502020204030204"/>
              <a:buNone/>
            </a:pPr>
            <a:r>
              <a:rPr lang="en-US"/>
              <a:t>Crop Yield Prediction System</a:t>
            </a:r>
          </a:p>
        </p:txBody>
      </p:sp>
      <p:sp>
        <p:nvSpPr>
          <p:cNvPr id="138" name="Google Shape;138;p17"/>
          <p:cNvSpPr txBox="1">
            <a:spLocks noGrp="1"/>
          </p:cNvSpPr>
          <p:nvPr>
            <p:ph type="subTitle" idx="1"/>
          </p:nvPr>
        </p:nvSpPr>
        <p:spPr>
          <a:xfrm>
            <a:off x="76704" y="5110609"/>
            <a:ext cx="12037500" cy="1137900"/>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50000"/>
              </a:lnSpc>
              <a:spcBef>
                <a:spcPts val="0"/>
              </a:spcBef>
              <a:spcAft>
                <a:spcPts val="0"/>
              </a:spcAft>
              <a:buSzPct val="100000"/>
              <a:buNone/>
            </a:pPr>
            <a:r>
              <a:rPr lang="en-US" sz="4000" b="1">
                <a:solidFill>
                  <a:schemeClr val="dk1"/>
                </a:solidFill>
                <a:effectLst>
                  <a:outerShdw blurRad="38100" dist="25400" dir="5400000" algn="ctr" rotWithShape="0">
                    <a:srgbClr val="6E747A">
                      <a:alpha val="43000"/>
                    </a:srgbClr>
                  </a:outerShdw>
                </a:effectLst>
                <a:latin typeface="Calibri" panose="020F0502020204030204" charset="0"/>
                <a:ea typeface="Droid Sans Mono"/>
                <a:cs typeface="Calibri" panose="020F0502020204030204" charset="0"/>
                <a:sym typeface="Droid Sans Mono"/>
              </a:rPr>
              <a:t>Submitted to: </a:t>
            </a:r>
          </a:p>
          <a:p>
            <a:pPr marL="0" lvl="0" indent="0" algn="r" rtl="0">
              <a:lnSpc>
                <a:spcPct val="150000"/>
              </a:lnSpc>
              <a:spcBef>
                <a:spcPts val="600"/>
              </a:spcBef>
              <a:spcAft>
                <a:spcPts val="0"/>
              </a:spcAft>
              <a:buSzPct val="100000"/>
              <a:buNone/>
            </a:pPr>
            <a:r>
              <a:rPr lang="en-US" sz="4000" b="1">
                <a:solidFill>
                  <a:schemeClr val="dk1"/>
                </a:solidFill>
                <a:effectLst>
                  <a:outerShdw blurRad="38100" dist="25400" dir="5400000" algn="ctr" rotWithShape="0">
                    <a:srgbClr val="6E747A">
                      <a:alpha val="43000"/>
                    </a:srgbClr>
                  </a:outerShdw>
                </a:effectLst>
                <a:latin typeface="Calibri" panose="020F0502020204030204" charset="0"/>
                <a:ea typeface="Droid Sans Mono"/>
                <a:cs typeface="Calibri" panose="020F0502020204030204" charset="0"/>
                <a:sym typeface="Droid Sans Mono"/>
              </a:rPr>
              <a:t>Department of Computer Science and Engineering</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838201" y="2402238"/>
            <a:ext cx="4803000" cy="218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Droid Sans Mono"/>
              <a:buNone/>
            </a:pPr>
            <a:r>
              <a:rPr lang="en-US" sz="3200" dirty="0">
                <a:latin typeface="Calibri" panose="020F0502020204030204" charset="0"/>
                <a:cs typeface="Calibri" panose="020F0502020204030204" charset="0"/>
              </a:rPr>
              <a:t>Supervised by:</a:t>
            </a:r>
            <a:br>
              <a:rPr lang="en-US" sz="3200" dirty="0">
                <a:latin typeface="Calibri" panose="020F0502020204030204" charset="0"/>
                <a:cs typeface="Calibri" panose="020F0502020204030204" charset="0"/>
              </a:rPr>
            </a:br>
            <a:r>
              <a:rPr lang="en-US" sz="3200" dirty="0">
                <a:latin typeface="Calibri" panose="020F0502020204030204" charset="0"/>
                <a:cs typeface="Calibri" panose="020F0502020204030204" charset="0"/>
              </a:rPr>
              <a:t>Prof. Krupi Saraf</a:t>
            </a:r>
            <a:endParaRPr sz="3200" dirty="0">
              <a:latin typeface="Calibri" panose="020F0502020204030204" charset="0"/>
              <a:cs typeface="Calibri" panose="020F0502020204030204" charset="0"/>
            </a:endParaRPr>
          </a:p>
        </p:txBody>
      </p:sp>
      <p:sp>
        <p:nvSpPr>
          <p:cNvPr id="144" name="Google Shape;144;p18"/>
          <p:cNvSpPr txBox="1">
            <a:spLocks noGrp="1"/>
          </p:cNvSpPr>
          <p:nvPr>
            <p:ph type="body" idx="1"/>
          </p:nvPr>
        </p:nvSpPr>
        <p:spPr>
          <a:xfrm>
            <a:off x="6323308" y="2025748"/>
            <a:ext cx="5868692" cy="2827500"/>
          </a:xfrm>
          <a:prstGeom prst="rect">
            <a:avLst/>
          </a:prstGeom>
          <a:noFill/>
          <a:ln>
            <a:noFill/>
          </a:ln>
        </p:spPr>
        <p:txBody>
          <a:bodyPr spcFirstLastPara="1" wrap="square" lIns="91425" tIns="45700" rIns="91425" bIns="45700" anchor="ctr" anchorCtr="0">
            <a:normAutofit fontScale="65000" lnSpcReduction="20000"/>
          </a:bodyPr>
          <a:lstStyle/>
          <a:p>
            <a:pPr marL="0" lvl="0" indent="0" algn="l" rtl="0">
              <a:lnSpc>
                <a:spcPct val="120000"/>
              </a:lnSpc>
              <a:spcBef>
                <a:spcPts val="0"/>
              </a:spcBef>
              <a:spcAft>
                <a:spcPts val="0"/>
              </a:spcAft>
              <a:buSzPct val="100000"/>
              <a:buNone/>
            </a:pPr>
            <a:r>
              <a:rPr lang="en-US" dirty="0"/>
              <a:t>Team Members</a:t>
            </a:r>
          </a:p>
          <a:p>
            <a:pPr marL="0" lvl="0" indent="0" algn="l" rtl="0">
              <a:lnSpc>
                <a:spcPct val="120000"/>
              </a:lnSpc>
              <a:spcBef>
                <a:spcPts val="0"/>
              </a:spcBef>
              <a:spcAft>
                <a:spcPts val="0"/>
              </a:spcAft>
              <a:buSzPct val="100000"/>
              <a:buNone/>
            </a:pPr>
            <a:r>
              <a:rPr lang="en-US" dirty="0"/>
              <a:t>1.</a:t>
            </a:r>
            <a:r>
              <a:rPr lang="en-IN" altLang="en-US" dirty="0"/>
              <a:t>Kanak Sharma (0827CS201111)</a:t>
            </a:r>
            <a:endParaRPr lang="en-US" dirty="0"/>
          </a:p>
          <a:p>
            <a:pPr marL="0" lvl="0" indent="0" algn="l" rtl="0">
              <a:lnSpc>
                <a:spcPct val="120000"/>
              </a:lnSpc>
              <a:spcBef>
                <a:spcPts val="0"/>
              </a:spcBef>
              <a:spcAft>
                <a:spcPts val="0"/>
              </a:spcAft>
              <a:buSzPct val="100000"/>
              <a:buNone/>
            </a:pPr>
            <a:r>
              <a:rPr lang="en-US" dirty="0"/>
              <a:t>2.</a:t>
            </a:r>
            <a:r>
              <a:rPr lang="en-IN" altLang="en-US" dirty="0"/>
              <a:t>Gourav Sharma </a:t>
            </a:r>
            <a:r>
              <a:rPr lang="en-IN" altLang="en-US" dirty="0">
                <a:sym typeface="+mn-ea"/>
              </a:rPr>
              <a:t>(0827CS201083)</a:t>
            </a:r>
            <a:endParaRPr lang="en-US" dirty="0"/>
          </a:p>
          <a:p>
            <a:pPr marL="0" lvl="0" indent="0" algn="l" rtl="0">
              <a:lnSpc>
                <a:spcPct val="120000"/>
              </a:lnSpc>
              <a:spcBef>
                <a:spcPts val="0"/>
              </a:spcBef>
              <a:spcAft>
                <a:spcPts val="0"/>
              </a:spcAft>
              <a:buSzPct val="100000"/>
              <a:buNone/>
            </a:pPr>
            <a:r>
              <a:rPr lang="en-US" dirty="0"/>
              <a:t>3.Harsh Dad </a:t>
            </a:r>
            <a:r>
              <a:rPr lang="en-IN" altLang="en-US" dirty="0">
                <a:sym typeface="+mn-ea"/>
              </a:rPr>
              <a:t>(0827CS201089)</a:t>
            </a:r>
            <a:endParaRPr lang="en-US" dirty="0"/>
          </a:p>
          <a:p>
            <a:pPr marL="0" lvl="0" indent="0" algn="l" rtl="0">
              <a:lnSpc>
                <a:spcPct val="120000"/>
              </a:lnSpc>
              <a:spcBef>
                <a:spcPts val="0"/>
              </a:spcBef>
              <a:spcAft>
                <a:spcPts val="0"/>
              </a:spcAft>
              <a:buSzPct val="100000"/>
              <a:buNone/>
            </a:pPr>
            <a:r>
              <a:rPr lang="en-US" dirty="0"/>
              <a:t>4.</a:t>
            </a:r>
            <a:r>
              <a:rPr lang="en-IN" dirty="0"/>
              <a:t>Harsh Jaiswal </a:t>
            </a:r>
            <a:r>
              <a:rPr lang="en-IN" altLang="en-US" dirty="0">
                <a:sym typeface="+mn-ea"/>
              </a:rPr>
              <a:t>(0827CS201091)</a:t>
            </a:r>
            <a:endParaRPr lang="en-IN" alt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Project Presentation Outline</a:t>
            </a:r>
          </a:p>
        </p:txBody>
      </p:sp>
      <p:sp>
        <p:nvSpPr>
          <p:cNvPr id="153" name="Google Shape;153;p19"/>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dirty="0"/>
              <a:t>Abstract</a:t>
            </a:r>
          </a:p>
          <a:p>
            <a:pPr marL="228600" lvl="0" indent="-228600" algn="just" rtl="0">
              <a:lnSpc>
                <a:spcPct val="90000"/>
              </a:lnSpc>
              <a:spcBef>
                <a:spcPts val="960"/>
              </a:spcBef>
              <a:spcAft>
                <a:spcPts val="0"/>
              </a:spcAft>
              <a:buSzPts val="3200"/>
              <a:buChar char="❖"/>
            </a:pPr>
            <a:r>
              <a:rPr lang="en-US" dirty="0"/>
              <a:t>Introduction</a:t>
            </a:r>
          </a:p>
          <a:p>
            <a:pPr marL="228600" lvl="0" indent="-228600" algn="just" rtl="0">
              <a:lnSpc>
                <a:spcPct val="90000"/>
              </a:lnSpc>
              <a:spcBef>
                <a:spcPts val="960"/>
              </a:spcBef>
              <a:spcAft>
                <a:spcPts val="0"/>
              </a:spcAft>
              <a:buSzPts val="3200"/>
              <a:buChar char="❖"/>
            </a:pPr>
            <a:r>
              <a:rPr lang="en-US" dirty="0"/>
              <a:t>Problem Statement</a:t>
            </a:r>
          </a:p>
          <a:p>
            <a:pPr marL="228600" lvl="0" indent="-228600" algn="just" rtl="0">
              <a:lnSpc>
                <a:spcPct val="90000"/>
              </a:lnSpc>
              <a:spcBef>
                <a:spcPts val="960"/>
              </a:spcBef>
              <a:spcAft>
                <a:spcPts val="0"/>
              </a:spcAft>
              <a:buSzPts val="3200"/>
              <a:buChar char="❖"/>
            </a:pPr>
            <a:r>
              <a:rPr lang="en-US" dirty="0"/>
              <a:t>Survey of Existing Systems</a:t>
            </a:r>
          </a:p>
          <a:p>
            <a:pPr marL="228600" lvl="0" indent="-228600" algn="just" rtl="0">
              <a:lnSpc>
                <a:spcPct val="90000"/>
              </a:lnSpc>
              <a:spcBef>
                <a:spcPts val="960"/>
              </a:spcBef>
              <a:spcAft>
                <a:spcPts val="0"/>
              </a:spcAft>
              <a:buSzPts val="3200"/>
              <a:buChar char="❖"/>
            </a:pPr>
            <a:r>
              <a:rPr lang="en-US" dirty="0"/>
              <a:t>Project Objectives</a:t>
            </a:r>
          </a:p>
          <a:p>
            <a:pPr marL="228600" lvl="0" indent="-228600" algn="just" rtl="0">
              <a:lnSpc>
                <a:spcPct val="90000"/>
              </a:lnSpc>
              <a:spcBef>
                <a:spcPts val="960"/>
              </a:spcBef>
              <a:spcAft>
                <a:spcPts val="0"/>
              </a:spcAft>
              <a:buSzPts val="3200"/>
              <a:buChar char="❖"/>
            </a:pPr>
            <a:r>
              <a:rPr lang="en-US" dirty="0"/>
              <a:t>Solution Proposed</a:t>
            </a:r>
          </a:p>
          <a:p>
            <a:pPr marL="228600" lvl="0" indent="-228600" algn="just" rtl="0">
              <a:lnSpc>
                <a:spcPct val="90000"/>
              </a:lnSpc>
              <a:spcBef>
                <a:spcPts val="960"/>
              </a:spcBef>
              <a:spcAft>
                <a:spcPts val="0"/>
              </a:spcAft>
              <a:buSzPts val="3200"/>
              <a:buChar char="❖"/>
            </a:pPr>
            <a:r>
              <a:rPr lang="en-US" dirty="0"/>
              <a:t>The Outcome  Discussion</a:t>
            </a:r>
          </a:p>
          <a:p>
            <a:pPr marL="228600" lvl="0" indent="-228600" algn="just" rtl="0">
              <a:lnSpc>
                <a:spcPct val="90000"/>
              </a:lnSpc>
              <a:spcBef>
                <a:spcPts val="960"/>
              </a:spcBef>
              <a:spcAft>
                <a:spcPts val="0"/>
              </a:spcAft>
              <a:buSzPts val="3200"/>
              <a:buChar char="❖"/>
            </a:pPr>
            <a:r>
              <a:rPr lang="en-US" dirty="0"/>
              <a:t>Conclusions</a:t>
            </a:r>
          </a:p>
          <a:p>
            <a:pPr marL="228600" lvl="0" indent="-228600" algn="just" rtl="0">
              <a:lnSpc>
                <a:spcPct val="90000"/>
              </a:lnSpc>
              <a:spcBef>
                <a:spcPts val="960"/>
              </a:spcBef>
              <a:spcAft>
                <a:spcPts val="0"/>
              </a:spcAft>
              <a:buSzPts val="3200"/>
              <a:buNone/>
            </a:pPr>
            <a:endParaRPr lang="en-US" dirty="0"/>
          </a:p>
        </p:txBody>
      </p:sp>
      <p:sp>
        <p:nvSpPr>
          <p:cNvPr id="154" name="Google Shape;154;p19"/>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2/9/2024</a:t>
            </a:fld>
            <a:endParaRPr lang="en-US">
              <a:latin typeface="Calibri" panose="020F0502020204030204" charset="0"/>
              <a:cs typeface="Calibri" panose="020F0502020204030204" charset="0"/>
            </a:endParaRPr>
          </a:p>
        </p:txBody>
      </p:sp>
      <p:sp>
        <p:nvSpPr>
          <p:cNvPr id="155" name="Google Shape;155;p19"/>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lang="en-US"/>
          </a:p>
        </p:txBody>
      </p:sp>
      <p:sp>
        <p:nvSpPr>
          <p:cNvPr id="156" name="Google Shape;156;p19"/>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Abstract</a:t>
            </a:r>
          </a:p>
        </p:txBody>
      </p:sp>
      <p:sp>
        <p:nvSpPr>
          <p:cNvPr id="162" name="Google Shape;162;p20"/>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a:t>This project predicts crop yields through data-driven analysis of weather and crop history. </a:t>
            </a:r>
          </a:p>
          <a:p>
            <a:pPr marL="0" lvl="0" indent="0" algn="just" rtl="0">
              <a:lnSpc>
                <a:spcPct val="90000"/>
              </a:lnSpc>
              <a:spcBef>
                <a:spcPts val="0"/>
              </a:spcBef>
              <a:spcAft>
                <a:spcPts val="0"/>
              </a:spcAft>
              <a:buSzPts val="3200"/>
              <a:buNone/>
            </a:pPr>
            <a:endParaRPr lang="en-US"/>
          </a:p>
          <a:p>
            <a:pPr marL="228600" lvl="0" indent="-228600" algn="just" rtl="0">
              <a:lnSpc>
                <a:spcPct val="90000"/>
              </a:lnSpc>
              <a:spcBef>
                <a:spcPts val="0"/>
              </a:spcBef>
              <a:spcAft>
                <a:spcPts val="0"/>
              </a:spcAft>
              <a:buSzPts val="3200"/>
              <a:buChar char="❖"/>
            </a:pPr>
            <a:r>
              <a:rPr lang="en-US"/>
              <a:t>Using machine learning, the system provides farmers with actionable insights for informed decision-making. </a:t>
            </a:r>
          </a:p>
          <a:p>
            <a:pPr marL="0" lvl="0" indent="0" algn="just" rtl="0">
              <a:lnSpc>
                <a:spcPct val="90000"/>
              </a:lnSpc>
              <a:spcBef>
                <a:spcPts val="0"/>
              </a:spcBef>
              <a:spcAft>
                <a:spcPts val="0"/>
              </a:spcAft>
              <a:buSzPts val="3200"/>
              <a:buNone/>
            </a:pPr>
            <a:endParaRPr lang="en-US"/>
          </a:p>
          <a:p>
            <a:pPr marL="228600" lvl="0" indent="-228600" algn="just" rtl="0">
              <a:lnSpc>
                <a:spcPct val="90000"/>
              </a:lnSpc>
              <a:spcBef>
                <a:spcPts val="0"/>
              </a:spcBef>
              <a:spcAft>
                <a:spcPts val="0"/>
              </a:spcAft>
              <a:buSzPts val="3200"/>
              <a:buChar char="❖"/>
            </a:pPr>
            <a:r>
              <a:rPr lang="en-US"/>
              <a:t>By anticipating yield fluctuations, farmers can optimize resource allocation and adapt to changing conditions, ensuring more efficient and resilient crop management.</a:t>
            </a:r>
          </a:p>
        </p:txBody>
      </p:sp>
      <p:sp>
        <p:nvSpPr>
          <p:cNvPr id="163" name="Google Shape;163;p20"/>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2/9/2024</a:t>
            </a:fld>
            <a:endParaRPr lang="en-US">
              <a:latin typeface="Calibri" panose="020F0502020204030204" charset="0"/>
              <a:cs typeface="Calibri" panose="020F0502020204030204" charset="0"/>
            </a:endParaRPr>
          </a:p>
        </p:txBody>
      </p:sp>
      <p:sp>
        <p:nvSpPr>
          <p:cNvPr id="164" name="Google Shape;164;p20"/>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5</a:t>
            </a:fld>
            <a:endParaRPr lang="en-US">
              <a:latin typeface="Calibri" panose="020F0502020204030204" charset="0"/>
              <a:cs typeface="Calibri" panose="020F0502020204030204" charset="0"/>
            </a:endParaRPr>
          </a:p>
        </p:txBody>
      </p:sp>
      <p:sp>
        <p:nvSpPr>
          <p:cNvPr id="165" name="Google Shape;165;p20"/>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Introduction </a:t>
            </a:r>
          </a:p>
        </p:txBody>
      </p:sp>
      <p:sp>
        <p:nvSpPr>
          <p:cNvPr id="171" name="Google Shape;171;p21"/>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t>In today's dynamic agricultural landscape, achieving optimal crop yields is not only a matter of traditional expertise but also of harnessing data-driven insights. </a:t>
            </a:r>
          </a:p>
          <a:p>
            <a:pPr marL="0" lvl="0" indent="0" algn="just" rtl="0">
              <a:lnSpc>
                <a:spcPct val="90000"/>
              </a:lnSpc>
              <a:spcBef>
                <a:spcPts val="0"/>
              </a:spcBef>
              <a:spcAft>
                <a:spcPts val="0"/>
              </a:spcAft>
              <a:buSzPts val="3200"/>
              <a:buNone/>
            </a:pPr>
            <a:endParaRPr/>
          </a:p>
          <a:p>
            <a:pPr marL="228600" lvl="0" indent="-228600" algn="just" rtl="0">
              <a:lnSpc>
                <a:spcPct val="90000"/>
              </a:lnSpc>
              <a:spcBef>
                <a:spcPts val="0"/>
              </a:spcBef>
              <a:spcAft>
                <a:spcPts val="0"/>
              </a:spcAft>
              <a:buSzPts val="3200"/>
              <a:buChar char="❖"/>
            </a:pPr>
            <a:r>
              <a:t>The intricate interplay between various factors such as weather patterns, soil quality, and crop history significantly influences agricultural outcomes. </a:t>
            </a:r>
          </a:p>
          <a:p>
            <a:pPr marL="0" lvl="0" indent="0" algn="just" rtl="0">
              <a:lnSpc>
                <a:spcPct val="90000"/>
              </a:lnSpc>
              <a:spcBef>
                <a:spcPts val="0"/>
              </a:spcBef>
              <a:spcAft>
                <a:spcPts val="0"/>
              </a:spcAft>
              <a:buSzPts val="3200"/>
              <a:buNone/>
            </a:pPr>
            <a:endParaRPr/>
          </a:p>
          <a:p>
            <a:pPr marL="228600" lvl="0" indent="-228600" algn="just" rtl="0">
              <a:lnSpc>
                <a:spcPct val="90000"/>
              </a:lnSpc>
              <a:spcBef>
                <a:spcPts val="0"/>
              </a:spcBef>
              <a:spcAft>
                <a:spcPts val="0"/>
              </a:spcAft>
              <a:buSzPts val="3200"/>
              <a:buChar char="❖"/>
            </a:pPr>
            <a:r>
              <a:t>This project aims to revolutionize crop management by employing advanced data analysis techniques to predict yields accurately. </a:t>
            </a:r>
          </a:p>
        </p:txBody>
      </p:sp>
      <p:sp>
        <p:nvSpPr>
          <p:cNvPr id="172" name="Google Shape;172;p21"/>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2/9/2024</a:t>
            </a:fld>
            <a:endParaRPr lang="en-US">
              <a:latin typeface="Calibri" panose="020F0502020204030204" charset="0"/>
              <a:cs typeface="Calibri" panose="020F0502020204030204" charset="0"/>
            </a:endParaRPr>
          </a:p>
        </p:txBody>
      </p:sp>
      <p:sp>
        <p:nvSpPr>
          <p:cNvPr id="173" name="Google Shape;173;p2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lang="en-US"/>
          </a:p>
        </p:txBody>
      </p:sp>
      <p:sp>
        <p:nvSpPr>
          <p:cNvPr id="174" name="Google Shape;174;p2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The Problem Statement</a:t>
            </a:r>
          </a:p>
        </p:txBody>
      </p:sp>
      <p:sp>
        <p:nvSpPr>
          <p:cNvPr id="180" name="Google Shape;180;p22"/>
          <p:cNvSpPr txBox="1">
            <a:spLocks noGrp="1"/>
          </p:cNvSpPr>
          <p:nvPr>
            <p:ph type="body" idx="1"/>
          </p:nvPr>
        </p:nvSpPr>
        <p:spPr>
          <a:xfrm>
            <a:off x="167491" y="1449562"/>
            <a:ext cx="11847000" cy="51129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endParaRPr lang="en-IN" altLang="en-US" b="1" dirty="0"/>
          </a:p>
          <a:p>
            <a:pPr marL="228600" lvl="0" indent="-228600" algn="just" rtl="0">
              <a:lnSpc>
                <a:spcPct val="90000"/>
              </a:lnSpc>
              <a:spcBef>
                <a:spcPts val="0"/>
              </a:spcBef>
              <a:spcAft>
                <a:spcPts val="0"/>
              </a:spcAft>
              <a:buSzPts val="3200"/>
              <a:buChar char="❖"/>
            </a:pPr>
            <a:r>
              <a:rPr lang="en-US" altLang="en-IN" b="1" dirty="0"/>
              <a:t>Crop prediction System</a:t>
            </a:r>
            <a:r>
              <a:rPr lang="en-IN" altLang="en-US" b="1" dirty="0"/>
              <a:t>:</a:t>
            </a:r>
            <a:r>
              <a:rPr lang="en-IN" altLang="en-US" dirty="0"/>
              <a:t> </a:t>
            </a:r>
          </a:p>
          <a:p>
            <a:pPr marL="0" lvl="0" indent="0" algn="just" rtl="0">
              <a:lnSpc>
                <a:spcPct val="90000"/>
              </a:lnSpc>
              <a:spcBef>
                <a:spcPts val="0"/>
              </a:spcBef>
              <a:spcAft>
                <a:spcPts val="0"/>
              </a:spcAft>
              <a:buSzPts val="3200"/>
              <a:buNone/>
            </a:pPr>
            <a:r>
              <a:rPr lang="en-US" altLang="en-IN" dirty="0"/>
              <a:t>Analyze data such as weather pattern and crop history to predict crop yields. This can help farmers plan their harvests and make informed decisions about their crops.</a:t>
            </a:r>
            <a:endParaRPr lang="en-IN" altLang="en-US" dirty="0"/>
          </a:p>
          <a:p>
            <a:pPr marL="0" lvl="0" indent="0" algn="just" rtl="0">
              <a:lnSpc>
                <a:spcPct val="90000"/>
              </a:lnSpc>
              <a:spcBef>
                <a:spcPts val="0"/>
              </a:spcBef>
              <a:spcAft>
                <a:spcPts val="0"/>
              </a:spcAft>
              <a:buSzPts val="3200"/>
              <a:buNone/>
            </a:pPr>
            <a:endParaRPr lang="en-IN" altLang="en-US" dirty="0"/>
          </a:p>
        </p:txBody>
      </p:sp>
      <p:sp>
        <p:nvSpPr>
          <p:cNvPr id="181" name="Google Shape;181;p22"/>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2/9/2024</a:t>
            </a:fld>
            <a:endParaRPr lang="en-US">
              <a:latin typeface="Calibri" panose="020F0502020204030204" charset="0"/>
              <a:cs typeface="Calibri" panose="020F0502020204030204" charset="0"/>
            </a:endParaRPr>
          </a:p>
        </p:txBody>
      </p:sp>
      <p:sp>
        <p:nvSpPr>
          <p:cNvPr id="182" name="Google Shape;182;p22"/>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lang="en-US"/>
          </a:p>
        </p:txBody>
      </p:sp>
      <p:sp>
        <p:nvSpPr>
          <p:cNvPr id="183" name="Google Shape;183;p22"/>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pic>
        <p:nvPicPr>
          <p:cNvPr id="2" name="Picture 0"/>
          <p:cNvPicPr>
            <a:picLocks noChangeAspect="1"/>
          </p:cNvPicPr>
          <p:nvPr/>
        </p:nvPicPr>
        <p:blipFill>
          <a:blip r:embed="rId3"/>
          <a:stretch>
            <a:fillRect/>
          </a:stretch>
        </p:blipFill>
        <p:spPr>
          <a:xfrm>
            <a:off x="1734820" y="3746500"/>
            <a:ext cx="3368040" cy="2575560"/>
          </a:xfrm>
          <a:prstGeom prst="rect">
            <a:avLst/>
          </a:prstGeom>
        </p:spPr>
      </p:pic>
      <p:pic>
        <p:nvPicPr>
          <p:cNvPr id="5" name="Picture 4"/>
          <p:cNvPicPr>
            <a:picLocks noChangeAspect="1"/>
          </p:cNvPicPr>
          <p:nvPr/>
        </p:nvPicPr>
        <p:blipFill>
          <a:blip r:embed="rId4"/>
          <a:stretch>
            <a:fillRect/>
          </a:stretch>
        </p:blipFill>
        <p:spPr>
          <a:xfrm>
            <a:off x="6091555" y="3752215"/>
            <a:ext cx="3278505" cy="2564130"/>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Survey of Existing Systems</a:t>
            </a:r>
          </a:p>
        </p:txBody>
      </p:sp>
      <p:sp>
        <p:nvSpPr>
          <p:cNvPr id="189" name="Google Shape;189;p23"/>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fontScale="67500" lnSpcReduction="10000"/>
          </a:bodyPr>
          <a:lstStyle/>
          <a:p>
            <a:pPr marL="228600" lvl="0" indent="-228600" algn="just" rtl="0">
              <a:lnSpc>
                <a:spcPct val="90000"/>
              </a:lnSpc>
              <a:spcBef>
                <a:spcPts val="0"/>
              </a:spcBef>
              <a:spcAft>
                <a:spcPts val="0"/>
              </a:spcAft>
              <a:buSzPts val="3200"/>
              <a:buChar char="❖"/>
            </a:pPr>
            <a:r>
              <a:rPr lang="en-US" b="1"/>
              <a:t>Climate FieldView:</a:t>
            </a:r>
            <a:r>
              <a:rPr lang="en-US"/>
              <a:t> It is a digital farming platform that uses data analytics and machine learning to help farmers manage their fields. It provides real-time insights into crop performance, field conditions, and weather forecasts, which can assist in making informed decisions.</a:t>
            </a:r>
          </a:p>
          <a:p>
            <a:pPr marL="228600" lvl="0" indent="-228600" algn="just" rtl="0">
              <a:lnSpc>
                <a:spcPct val="90000"/>
              </a:lnSpc>
              <a:spcBef>
                <a:spcPts val="0"/>
              </a:spcBef>
              <a:spcAft>
                <a:spcPts val="0"/>
              </a:spcAft>
              <a:buSzPts val="3200"/>
              <a:buChar char="❖"/>
            </a:pPr>
            <a:endParaRPr lang="en-US"/>
          </a:p>
          <a:p>
            <a:pPr marL="228600" lvl="0" indent="-228600" algn="just" rtl="0">
              <a:lnSpc>
                <a:spcPct val="90000"/>
              </a:lnSpc>
              <a:spcBef>
                <a:spcPts val="0"/>
              </a:spcBef>
              <a:spcAft>
                <a:spcPts val="0"/>
              </a:spcAft>
              <a:buSzPts val="3200"/>
              <a:buChar char="❖"/>
            </a:pPr>
            <a:endParaRPr lang="en-US"/>
          </a:p>
          <a:p>
            <a:pPr marL="228600" lvl="0" indent="-228600" algn="just" rtl="0">
              <a:lnSpc>
                <a:spcPct val="90000"/>
              </a:lnSpc>
              <a:spcBef>
                <a:spcPts val="0"/>
              </a:spcBef>
              <a:spcAft>
                <a:spcPts val="0"/>
              </a:spcAft>
              <a:buSzPts val="3200"/>
              <a:buChar char="❖"/>
            </a:pPr>
            <a:endParaRPr lang="en-US"/>
          </a:p>
          <a:p>
            <a:pPr marL="228600" lvl="0" indent="-228600" algn="just" rtl="0">
              <a:lnSpc>
                <a:spcPct val="90000"/>
              </a:lnSpc>
              <a:spcBef>
                <a:spcPts val="0"/>
              </a:spcBef>
              <a:spcAft>
                <a:spcPts val="0"/>
              </a:spcAft>
              <a:buSzPts val="3200"/>
              <a:buChar char="❖"/>
            </a:pPr>
            <a:endParaRPr lang="en-US"/>
          </a:p>
          <a:p>
            <a:pPr marL="0" lvl="0" indent="0" algn="just" rtl="0">
              <a:lnSpc>
                <a:spcPct val="90000"/>
              </a:lnSpc>
              <a:spcBef>
                <a:spcPts val="0"/>
              </a:spcBef>
              <a:spcAft>
                <a:spcPts val="0"/>
              </a:spcAft>
              <a:buSzPts val="3200"/>
              <a:buNone/>
            </a:pPr>
            <a:r>
              <a:rPr lang="en-US" b="1"/>
              <a:t>Advantages</a:t>
            </a:r>
            <a:r>
              <a:rPr lang="en-US"/>
              <a:t>:</a:t>
            </a:r>
          </a:p>
          <a:p>
            <a:pPr lvl="0" indent="-457200" algn="just" rtl="0">
              <a:lnSpc>
                <a:spcPct val="90000"/>
              </a:lnSpc>
              <a:spcBef>
                <a:spcPts val="0"/>
              </a:spcBef>
              <a:spcAft>
                <a:spcPts val="0"/>
              </a:spcAft>
              <a:buSzPts val="3200"/>
            </a:pPr>
            <a:r>
              <a:rPr lang="en-US"/>
              <a:t>Climate FieldView provides real-time data and insights about field conditions, weather forecasts, and crop performance. This data-driven approach helps farmers make informed decisions for better crop management.</a:t>
            </a:r>
          </a:p>
          <a:p>
            <a:pPr lvl="0" indent="-457200" algn="just" rtl="0">
              <a:lnSpc>
                <a:spcPct val="90000"/>
              </a:lnSpc>
              <a:spcBef>
                <a:spcPts val="0"/>
              </a:spcBef>
              <a:spcAft>
                <a:spcPts val="0"/>
              </a:spcAft>
              <a:buSzPts val="3200"/>
            </a:pPr>
            <a:r>
              <a:rPr lang="en-US"/>
              <a:t>Farmers can remotely monitor their fields, reducing the need for constant physical presence. This is particularly useful for large farms or farms spread over different geographic locations.</a:t>
            </a:r>
          </a:p>
          <a:p>
            <a:pPr marL="0" lvl="0" indent="0" algn="just" rtl="0">
              <a:lnSpc>
                <a:spcPct val="90000"/>
              </a:lnSpc>
              <a:spcBef>
                <a:spcPts val="0"/>
              </a:spcBef>
              <a:spcAft>
                <a:spcPts val="0"/>
              </a:spcAft>
              <a:buSzPts val="3200"/>
              <a:buNone/>
            </a:pPr>
            <a:r>
              <a:rPr lang="en-US" b="1"/>
              <a:t>Disadvantages:</a:t>
            </a:r>
          </a:p>
          <a:p>
            <a:pPr lvl="0" indent="-457200" algn="just" rtl="0">
              <a:lnSpc>
                <a:spcPct val="90000"/>
              </a:lnSpc>
              <a:spcBef>
                <a:spcPts val="0"/>
              </a:spcBef>
              <a:spcAft>
                <a:spcPts val="0"/>
              </a:spcAft>
              <a:buSzPts val="3200"/>
            </a:pPr>
            <a:r>
              <a:rPr lang="en-US"/>
              <a:t>Cost: Subscribing to and using Climate FieldView may incur costs, including equipment, software, and subscription fees. This can be a barrier for small-scale or resource-constrained farmers.</a:t>
            </a:r>
          </a:p>
          <a:p>
            <a:pPr lvl="0" indent="-457200" algn="just" rtl="0">
              <a:lnSpc>
                <a:spcPct val="90000"/>
              </a:lnSpc>
              <a:spcBef>
                <a:spcPts val="0"/>
              </a:spcBef>
              <a:spcAft>
                <a:spcPts val="0"/>
              </a:spcAft>
              <a:buSzPts val="3200"/>
            </a:pPr>
            <a:r>
              <a:rPr lang="en-US"/>
              <a:t>Technical Requirements: Using Climate FieldView requires access to technology such as smart phones, tablets, and reliable internet connectivity. Farmers lacking these resources might face challenges in adopting the platform.</a:t>
            </a:r>
          </a:p>
        </p:txBody>
      </p:sp>
      <p:sp>
        <p:nvSpPr>
          <p:cNvPr id="190" name="Google Shape;190;p23"/>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2/9/2024</a:t>
            </a:fld>
            <a:endParaRPr lang="en-US">
              <a:latin typeface="Calibri" panose="020F0502020204030204" charset="0"/>
              <a:cs typeface="Calibri" panose="020F0502020204030204" charset="0"/>
            </a:endParaRPr>
          </a:p>
        </p:txBody>
      </p:sp>
      <p:sp>
        <p:nvSpPr>
          <p:cNvPr id="191" name="Google Shape;191;p23"/>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lang="en-US"/>
          </a:p>
        </p:txBody>
      </p:sp>
      <p:sp>
        <p:nvSpPr>
          <p:cNvPr id="192" name="Google Shape;192;p23"/>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pic>
        <p:nvPicPr>
          <p:cNvPr id="4" name="Picture 3"/>
          <p:cNvPicPr>
            <a:picLocks noChangeAspect="1"/>
          </p:cNvPicPr>
          <p:nvPr/>
        </p:nvPicPr>
        <p:blipFill>
          <a:blip r:embed="rId3"/>
          <a:stretch>
            <a:fillRect/>
          </a:stretch>
        </p:blipFill>
        <p:spPr>
          <a:xfrm>
            <a:off x="9927479" y="2006904"/>
            <a:ext cx="1600200" cy="1616710"/>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Survey of Existing Systems</a:t>
            </a:r>
          </a:p>
        </p:txBody>
      </p:sp>
      <p:sp>
        <p:nvSpPr>
          <p:cNvPr id="189" name="Google Shape;189;p23"/>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fontScale="77500" lnSpcReduction="10000"/>
          </a:bodyPr>
          <a:lstStyle/>
          <a:p>
            <a:pPr marL="228600" lvl="0" indent="-228600" algn="just" rtl="0">
              <a:lnSpc>
                <a:spcPct val="90000"/>
              </a:lnSpc>
              <a:spcBef>
                <a:spcPts val="0"/>
              </a:spcBef>
              <a:spcAft>
                <a:spcPts val="0"/>
              </a:spcAft>
              <a:buSzPts val="3200"/>
              <a:buChar char="❖"/>
            </a:pPr>
            <a:r>
              <a:rPr lang="en-US" b="1"/>
              <a:t>IBM AgroPad: </a:t>
            </a:r>
            <a:r>
              <a:rPr lang="en-US"/>
              <a:t>AgroPad is a mobile-based system developed by IBM that uses computer vision and machine learning to analyze water and soil quality. It helps farmers understand the conditions of their fields and make informed decisions about irrigation and fertilization.</a:t>
            </a:r>
          </a:p>
          <a:p>
            <a:pPr marL="0" lvl="0" indent="0" algn="just" rtl="0">
              <a:lnSpc>
                <a:spcPct val="90000"/>
              </a:lnSpc>
              <a:spcBef>
                <a:spcPts val="0"/>
              </a:spcBef>
              <a:spcAft>
                <a:spcPts val="0"/>
              </a:spcAft>
              <a:buSzPts val="3200"/>
              <a:buNone/>
            </a:pPr>
            <a:endParaRPr lang="en-US"/>
          </a:p>
          <a:p>
            <a:pPr marL="0" lvl="0" indent="0" algn="just" rtl="0">
              <a:lnSpc>
                <a:spcPct val="90000"/>
              </a:lnSpc>
              <a:spcBef>
                <a:spcPts val="0"/>
              </a:spcBef>
              <a:spcAft>
                <a:spcPts val="0"/>
              </a:spcAft>
              <a:buSzPts val="3200"/>
              <a:buNone/>
            </a:pPr>
            <a:r>
              <a:rPr lang="en-US" b="1"/>
              <a:t>Advantages</a:t>
            </a:r>
            <a:r>
              <a:rPr lang="en-US"/>
              <a:t>:</a:t>
            </a:r>
          </a:p>
          <a:p>
            <a:pPr marL="228600" lvl="0" indent="-228600" algn="just" rtl="0">
              <a:lnSpc>
                <a:spcPct val="90000"/>
              </a:lnSpc>
              <a:spcBef>
                <a:spcPts val="0"/>
              </a:spcBef>
              <a:spcAft>
                <a:spcPts val="0"/>
              </a:spcAft>
              <a:buSzPts val="3200"/>
              <a:buChar char="❖"/>
            </a:pPr>
            <a:r>
              <a:rPr lang="en-US"/>
              <a:t>AgroPad is designed to be user-friendly and accessible, making it suitable for farmers with varying levels of technological expertise.</a:t>
            </a:r>
          </a:p>
          <a:p>
            <a:pPr marL="228600" lvl="0" indent="-228600" algn="just" rtl="0">
              <a:lnSpc>
                <a:spcPct val="90000"/>
              </a:lnSpc>
              <a:spcBef>
                <a:spcPts val="0"/>
              </a:spcBef>
              <a:spcAft>
                <a:spcPts val="0"/>
              </a:spcAft>
              <a:buSzPts val="3200"/>
              <a:buChar char="❖"/>
            </a:pPr>
            <a:r>
              <a:rPr lang="en-US"/>
              <a:t> By providing precise information about soil and water conditions, AgroPad can help farmers optimize the use of irrigation and fertilizers, potentially leading to cost savings.</a:t>
            </a:r>
          </a:p>
          <a:p>
            <a:pPr marL="0" lvl="0" indent="0" algn="just" rtl="0">
              <a:lnSpc>
                <a:spcPct val="90000"/>
              </a:lnSpc>
              <a:spcBef>
                <a:spcPts val="0"/>
              </a:spcBef>
              <a:spcAft>
                <a:spcPts val="0"/>
              </a:spcAft>
              <a:buSzPts val="3200"/>
              <a:buNone/>
            </a:pPr>
            <a:endParaRPr lang="en-US"/>
          </a:p>
          <a:p>
            <a:pPr marL="0" lvl="0" indent="0" algn="just" rtl="0">
              <a:lnSpc>
                <a:spcPct val="90000"/>
              </a:lnSpc>
              <a:spcBef>
                <a:spcPts val="0"/>
              </a:spcBef>
              <a:spcAft>
                <a:spcPts val="0"/>
              </a:spcAft>
              <a:buSzPts val="3200"/>
              <a:buNone/>
            </a:pPr>
            <a:r>
              <a:rPr lang="en-US" b="1"/>
              <a:t>Disadvantages</a:t>
            </a:r>
            <a:r>
              <a:rPr lang="en-US"/>
              <a:t>:</a:t>
            </a:r>
          </a:p>
          <a:p>
            <a:pPr marL="228600" lvl="0" indent="-228600" algn="just" rtl="0">
              <a:lnSpc>
                <a:spcPct val="90000"/>
              </a:lnSpc>
              <a:spcBef>
                <a:spcPts val="0"/>
              </a:spcBef>
              <a:spcAft>
                <a:spcPts val="0"/>
              </a:spcAft>
              <a:buSzPts val="3200"/>
              <a:buChar char="❖"/>
            </a:pPr>
            <a:r>
              <a:rPr lang="en-US"/>
              <a:t>Acquiring the necessary equipment, such as the AgroPad device and compatible technology (smartphones or tablets), involves an initial cost that might be a barrier for some farmers.</a:t>
            </a:r>
          </a:p>
          <a:p>
            <a:pPr marL="228600" lvl="0" indent="-228600" algn="just" rtl="0">
              <a:lnSpc>
                <a:spcPct val="90000"/>
              </a:lnSpc>
              <a:spcBef>
                <a:spcPts val="0"/>
              </a:spcBef>
              <a:spcAft>
                <a:spcPts val="0"/>
              </a:spcAft>
              <a:buSzPts val="3200"/>
              <a:buChar char="❖"/>
            </a:pPr>
            <a:r>
              <a:rPr lang="en-US"/>
              <a:t>Like any technology, the accuracy of AgroPad's predictions and recommendations depends on the quality of input data and the underlying algorithms.</a:t>
            </a:r>
          </a:p>
          <a:p>
            <a:pPr marL="228600" lvl="0" indent="-228600" algn="just" rtl="0">
              <a:lnSpc>
                <a:spcPct val="90000"/>
              </a:lnSpc>
              <a:spcBef>
                <a:spcPts val="0"/>
              </a:spcBef>
              <a:spcAft>
                <a:spcPts val="0"/>
              </a:spcAft>
              <a:buSzPts val="3200"/>
              <a:buChar char="❖"/>
            </a:pPr>
            <a:endParaRPr lang="en-US"/>
          </a:p>
        </p:txBody>
      </p:sp>
      <p:sp>
        <p:nvSpPr>
          <p:cNvPr id="190" name="Google Shape;190;p23"/>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t>2/9/2024</a:t>
            </a:fld>
            <a:endParaRPr lang="en-US"/>
          </a:p>
        </p:txBody>
      </p:sp>
      <p:sp>
        <p:nvSpPr>
          <p:cNvPr id="191" name="Google Shape;191;p23"/>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lang="en-US"/>
          </a:p>
        </p:txBody>
      </p:sp>
      <p:sp>
        <p:nvSpPr>
          <p:cNvPr id="192" name="Google Shape;192;p23"/>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pic>
        <p:nvPicPr>
          <p:cNvPr id="2" name="Picture 0"/>
          <p:cNvPicPr>
            <a:picLocks noChangeAspect="1"/>
          </p:cNvPicPr>
          <p:nvPr/>
        </p:nvPicPr>
        <p:blipFill>
          <a:blip r:embed="rId3"/>
          <a:stretch>
            <a:fillRect/>
          </a:stretch>
        </p:blipFill>
        <p:spPr>
          <a:xfrm>
            <a:off x="9631045" y="151765"/>
            <a:ext cx="2281555" cy="1257935"/>
          </a:xfrm>
          <a:prstGeom prst="rect">
            <a:avLst/>
          </a:prstGeom>
        </p:spPr>
      </p:pic>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1048</Words>
  <Application>Microsoft Office PowerPoint</Application>
  <PresentationFormat>Widescreen</PresentationFormat>
  <Paragraphs>120</Paragraphs>
  <Slides>15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Arial Black</vt:lpstr>
      <vt:lpstr>Calibri</vt:lpstr>
      <vt:lpstr>Calibri Light</vt:lpstr>
      <vt:lpstr>Droid Sans Mono</vt:lpstr>
      <vt:lpstr>Noto Sans Symbols</vt:lpstr>
      <vt:lpstr>Quattrocento Sans</vt:lpstr>
      <vt:lpstr>WelcomeDoc</vt:lpstr>
      <vt:lpstr>1_WelcomeDoc</vt:lpstr>
      <vt:lpstr>PowerPoint Presentation</vt:lpstr>
      <vt:lpstr>Crop Yield Prediction System</vt:lpstr>
      <vt:lpstr>Supervised by: Prof. Krupi Saraf</vt:lpstr>
      <vt:lpstr>Project Presentation Outline</vt:lpstr>
      <vt:lpstr>Abstract</vt:lpstr>
      <vt:lpstr>Introduction </vt:lpstr>
      <vt:lpstr>The Problem Statement</vt:lpstr>
      <vt:lpstr>Survey of Existing Systems</vt:lpstr>
      <vt:lpstr>Survey of Existing Systems</vt:lpstr>
      <vt:lpstr>Objectives</vt:lpstr>
      <vt:lpstr>Solution Proposed</vt:lpstr>
      <vt:lpstr>The Outcome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Gourav Sharma</dc:creator>
  <cp:lastModifiedBy>Gourav Sharma</cp:lastModifiedBy>
  <cp:revision>9</cp:revision>
  <dcterms:created xsi:type="dcterms:W3CDTF">2023-07-10T04:37:00Z</dcterms:created>
  <dcterms:modified xsi:type="dcterms:W3CDTF">2024-02-09T14:58:46Z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FD2EDD8C72DF43C0A0A655DFF85A23F1</vt:lpwstr>
  </property>
  <property fmtid="{D5CDD505-2E9C-101B-9397-08002B2CF9AE}" pid="3" name="KSOProductBuildVer">
    <vt:lpwstr>1033-11.2.0.11225</vt:lpwstr>
  </property>
</Properties>
</file>