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9" r:id="rId4"/>
    <p:sldId id="258" r:id="rId5"/>
    <p:sldId id="257" r:id="rId6"/>
    <p:sldId id="260" r:id="rId7"/>
    <p:sldId id="265" r:id="rId8"/>
    <p:sldId id="266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5D0B4-C9CD-EA87-773F-3C0CA352EF8F}" v="69" dt="2020-12-14T20:02:47.431"/>
    <p1510:client id="{928BA8E1-87C5-4DC8-A224-AAFB06BC115C}" v="11" dt="2020-12-13T23:45:47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6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3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8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8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3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3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6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4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saikarSimii/HealthCareSystem/tree/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arma.aara@northeastern.edu" TargetMode="External"/><Relationship Id="rId2" Type="http://schemas.openxmlformats.org/officeDocument/2006/relationships/hyperlink" Target="mailto:vasaikar.s@northeastern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hyperlink" Target="mailto:sharma.jat@northeastern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B30C-7C17-4B50-A8DD-74D09BB50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3927" y="3004457"/>
            <a:ext cx="3909525" cy="2761861"/>
          </a:xfrm>
        </p:spPr>
        <p:txBody>
          <a:bodyPr>
            <a:noAutofit/>
          </a:bodyPr>
          <a:lstStyle/>
          <a:p>
            <a:r>
              <a:rPr lang="en-US" sz="6600" dirty="0">
                <a:cs typeface="Calibri Light"/>
              </a:rPr>
              <a:t>Smart City Healthcare System </a:t>
            </a:r>
            <a:endParaRPr lang="en-US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A531A-7217-4872-B1FE-AFED1BEEC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02" y="2546651"/>
            <a:ext cx="2730130" cy="3456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2C18B7-9993-446A-A275-85BD4F2969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" y="759259"/>
            <a:ext cx="1735494" cy="173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7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8EB9-C9F1-446A-BE5A-497C10B0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 Work Area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78DAD-9D3D-4851-8E94-4D8442AD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89" y="909734"/>
            <a:ext cx="8095124" cy="503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0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AE60-DD3A-49A6-A0E7-05630ED4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33DE-31D6-4C89-B8C0-938B81221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Hub Link : </a:t>
            </a:r>
            <a:r>
              <a:rPr lang="en-IN" dirty="0">
                <a:hlinkClick r:id="rId2"/>
              </a:rPr>
              <a:t>https://github.com/vasaikarSimii/HealthCareSystem/tree/main</a:t>
            </a:r>
            <a:endParaRPr lang="en-IN" dirty="0"/>
          </a:p>
          <a:p>
            <a:r>
              <a:rPr lang="en-IN" dirty="0"/>
              <a:t>Please feel free to email your queries </a:t>
            </a:r>
            <a:r>
              <a:rPr lang="en-IN"/>
              <a:t>if any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12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7679-F1F3-4DF2-B7A8-E82CAA80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93AD-9713-45AD-889A-E47B6FEE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# TEAM_ASV</a:t>
            </a:r>
          </a:p>
          <a:p>
            <a:r>
              <a:rPr lang="en-US" sz="2400" dirty="0"/>
              <a:t>Seemin Vasaikar: 1565151         </a:t>
            </a:r>
            <a:r>
              <a:rPr lang="en-US" sz="2400" dirty="0">
                <a:hlinkClick r:id="rId2"/>
              </a:rPr>
              <a:t>vasaikar.s@northeastern.edu</a:t>
            </a:r>
            <a:endParaRPr lang="en-US" sz="2400" dirty="0"/>
          </a:p>
          <a:p>
            <a:r>
              <a:rPr lang="en-US" sz="2400" dirty="0"/>
              <a:t>Aaradhy Sharma: 1040799        </a:t>
            </a:r>
            <a:r>
              <a:rPr lang="en-US" sz="2400" dirty="0">
                <a:hlinkClick r:id="rId3"/>
              </a:rPr>
              <a:t>sharma.aara@northeastern.edu</a:t>
            </a:r>
            <a:endParaRPr lang="en-US" sz="2400" dirty="0"/>
          </a:p>
          <a:p>
            <a:r>
              <a:rPr lang="en-US" sz="2400" dirty="0"/>
              <a:t>Jatin Sharma: 1524467                </a:t>
            </a:r>
            <a:r>
              <a:rPr lang="en-US" sz="2400" dirty="0">
                <a:hlinkClick r:id="rId4"/>
              </a:rPr>
              <a:t>sharma.jat@northeastern.edu</a:t>
            </a:r>
            <a:endParaRPr lang="en-IN" sz="240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F9DC2A1-4940-40D9-90F8-78A5AF1CD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954" y="345325"/>
            <a:ext cx="2411514" cy="241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8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6310-D6FD-4788-BCAC-6E4ABEEF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E69E70-D882-41E7-8E44-93671CE5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930" y="272555"/>
            <a:ext cx="8126963" cy="6324187"/>
          </a:xfrm>
        </p:spPr>
        <p:txBody>
          <a:bodyPr/>
          <a:lstStyle/>
          <a:p>
            <a:r>
              <a:rPr lang="en-IN" sz="2800" dirty="0">
                <a:ea typeface="+mn-lt"/>
                <a:cs typeface="+mn-lt"/>
              </a:rPr>
              <a:t>The Smart city healthcare system is an ecosystem which bridges the gap between the population and the essential sectors of healthcare and incident response under one centralized framework.</a:t>
            </a:r>
            <a:endParaRPr lang="en-IN" sz="2800" dirty="0"/>
          </a:p>
          <a:p>
            <a:r>
              <a:rPr lang="en-IN" sz="2800" dirty="0">
                <a:ea typeface="+mn-lt"/>
                <a:cs typeface="+mn-lt"/>
              </a:rPr>
              <a:t>The key highlight of this system is that it puts an end to the malpractice of prescription duplicity by connecting the doctors directly with the medical services.</a:t>
            </a:r>
            <a:endParaRPr lang="en-IN" sz="2800" dirty="0"/>
          </a:p>
          <a:p>
            <a:r>
              <a:rPr lang="en-IN" sz="2800" dirty="0">
                <a:ea typeface="+mn-lt"/>
                <a:cs typeface="+mn-lt"/>
              </a:rPr>
              <a:t>Also, users can report emergencies and seek immediate response to the calamities using the "Emergency Services" feature.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5666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BA31-F4ED-4EBE-BDFB-B9BF0D64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739C-3AF4-4777-BD70-A0E7AA98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3CF1A-17AC-49ED-B80F-A55AEEFF1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75" y="289249"/>
            <a:ext cx="7122193" cy="62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1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8120-A160-45F4-93B4-E3BE1C49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Salient Feature</a:t>
            </a:r>
            <a:r>
              <a:rPr lang="en-US" dirty="0"/>
              <a:t>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6F65C5-C574-49AC-A414-5C3A310F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980" y="755780"/>
            <a:ext cx="7685488" cy="5228967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User Centric Healthcare System</a:t>
            </a:r>
          </a:p>
          <a:p>
            <a:r>
              <a:rPr lang="en-US" sz="2800" dirty="0"/>
              <a:t>Regulate Organization requests like </a:t>
            </a:r>
            <a:r>
              <a:rPr lang="en-US" sz="2800"/>
              <a:t>doctor</a:t>
            </a:r>
            <a:r>
              <a:rPr lang="en-US" sz="2800" dirty="0"/>
              <a:t> appointment, labs, etc. centrally by network</a:t>
            </a:r>
          </a:p>
          <a:p>
            <a:r>
              <a:rPr lang="en-US" sz="2800" dirty="0"/>
              <a:t>User can send request to multiple organizations at a time</a:t>
            </a:r>
          </a:p>
          <a:p>
            <a:r>
              <a:rPr lang="en-US" sz="2800" dirty="0"/>
              <a:t>User can check status for all of their requests</a:t>
            </a:r>
          </a:p>
          <a:p>
            <a:r>
              <a:rPr lang="en-US" sz="2800" dirty="0"/>
              <a:t>User will receive Email Notifications for their requests</a:t>
            </a:r>
          </a:p>
          <a:p>
            <a:r>
              <a:rPr lang="en-US" sz="2800" dirty="0"/>
              <a:t>PDF can be generated for prescription given by doctor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279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D37-22AD-4352-91EF-7276D8B0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Admin 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9A55C0-8D69-470D-81ED-CE1CD9D28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93" y="397070"/>
            <a:ext cx="7440361" cy="5952290"/>
          </a:xfrm>
        </p:spPr>
      </p:pic>
    </p:spTree>
    <p:extLst>
      <p:ext uri="{BB962C8B-B14F-4D97-AF65-F5344CB8AC3E}">
        <p14:creationId xmlns:p14="http://schemas.microsoft.com/office/powerpoint/2010/main" val="243749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6E5-0DD3-4A45-90E7-0F605255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E2359-56D0-4ED4-AAC2-30F851711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907" y="975738"/>
            <a:ext cx="7809722" cy="4749282"/>
          </a:xfrm>
        </p:spPr>
      </p:pic>
    </p:spTree>
    <p:extLst>
      <p:ext uri="{BB962C8B-B14F-4D97-AF65-F5344CB8AC3E}">
        <p14:creationId xmlns:p14="http://schemas.microsoft.com/office/powerpoint/2010/main" val="386179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603C-81C8-4115-8FAE-B7F49C32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Admin Work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4B622-5D93-44E9-A70A-FA0B273BD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679" y="951722"/>
            <a:ext cx="7868279" cy="48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6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CCCA-950B-4C76-8FA0-DBBC8C2C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Work Requests Sequence Diagram</a:t>
            </a:r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7336C92-C649-4F50-9D2A-5CEC9A4B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523" y="-9351"/>
            <a:ext cx="7576158" cy="65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3474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</TotalTime>
  <Words>227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Smart City Healthcare System </vt:lpstr>
      <vt:lpstr>Contributors</vt:lpstr>
      <vt:lpstr>Proposed Solution</vt:lpstr>
      <vt:lpstr>System Architecture</vt:lpstr>
      <vt:lpstr>Salient Features</vt:lpstr>
      <vt:lpstr>System Admin Sequence Diagram</vt:lpstr>
      <vt:lpstr>Login Page</vt:lpstr>
      <vt:lpstr>System Admin Work Area</vt:lpstr>
      <vt:lpstr>User Work Requests Sequence Diagram</vt:lpstr>
      <vt:lpstr>User Login Work Area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Seemin Vasaikar</cp:lastModifiedBy>
  <cp:revision>30</cp:revision>
  <dcterms:created xsi:type="dcterms:W3CDTF">2013-07-15T20:26:40Z</dcterms:created>
  <dcterms:modified xsi:type="dcterms:W3CDTF">2020-12-14T21:10:47Z</dcterms:modified>
</cp:coreProperties>
</file>