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f4b233bb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f4b233bb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f4b233bb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f4b233bb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f4b233b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f4b233b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f4b233b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f4b233b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f4b233bb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f4b233bb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f4b233bb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f4b233bb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f4b233b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af4b233b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f4b233bb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f4b233bb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af4b233bb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af4b233bb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f4b233bb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f4b233bb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f4b233b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f4b233b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f4b233b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f4b233b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f4b233bb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f4b233bb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f4b233bb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af4b233bb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af4b233bb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af4b233b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f4b233bb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f4b233bb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af4b233bb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af4b233bb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f4b233bb8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f4b233bb8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af4b233b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af4b233b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f4b233bb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f4b233bb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f4b233bb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f4b233bb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af4b233bb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af4b233bb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f4b233bb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f4b233bb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f4b233b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f4b233b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af4b233b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af4b233b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austinreese/usa-housing-listings" TargetMode="External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‘</a:t>
            </a:r>
            <a:r>
              <a:rPr b="1" lang="en"/>
              <a:t>PREDICTION OF RENT’ 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USING USA HOUSING LISTINGS DATASET</a:t>
            </a:r>
            <a:endParaRPr b="1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By: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										Rishab Gunashekar(001040578)</a:t>
            </a:r>
            <a:endParaRPr>
              <a:solidFill>
                <a:srgbClr val="000000"/>
              </a:solidFill>
            </a:endParaRPr>
          </a:p>
          <a:p>
            <a:pPr indent="457200" lvl="0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Jatin Sharma(001524467)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5450"/>
            <a:ext cx="4307775" cy="31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58625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HOUSING TYPE DISTRIBUTION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225" y="841950"/>
            <a:ext cx="5059475" cy="40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77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LAUNDRY OPTION DISTRIBUTION</a:t>
            </a:r>
            <a:endParaRPr b="1"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734775"/>
            <a:ext cx="4800600" cy="40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3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PARKING</a:t>
            </a:r>
            <a:r>
              <a:rPr b="1" lang="en"/>
              <a:t> OPTION DISTRIBUTION</a:t>
            </a:r>
            <a:endParaRPr b="1"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75" y="799363"/>
            <a:ext cx="5148250" cy="412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23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‘DOGS ALLOWED’ COUNT PLOT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1070150"/>
            <a:ext cx="5143500" cy="35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8825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‘CATS ALLOWED’ COUNT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050" y="1057275"/>
            <a:ext cx="5097575" cy="37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18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‘WHEELCHAIR ACCESS’ COUNT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200" y="1041975"/>
            <a:ext cx="5495600" cy="37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15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‘ELECTRIC VEHICLE CHARGER’ COUNT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200" y="1016563"/>
            <a:ext cx="5618050" cy="36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‘FURNISHED HOMES’ COUNT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600" y="1039525"/>
            <a:ext cx="5556800" cy="36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12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‘SMOKING ALLOWED’ COUNT PLOT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400" y="1008913"/>
            <a:ext cx="5449675" cy="370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STATE WISE DISTRIBUTION</a:t>
            </a:r>
            <a:endParaRPr b="1"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00" y="811325"/>
            <a:ext cx="8281201" cy="43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 OF DATASET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21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200"/>
              <a:t>       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https://www.kaggle.com/austinreese/usa-housing-listings</a:t>
            </a:r>
            <a:endParaRPr sz="22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50" y="1401100"/>
            <a:ext cx="8002701" cy="18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PRICE VS SQFEET PLOT</a:t>
            </a:r>
            <a:endParaRPr b="1"/>
          </a:p>
        </p:txBody>
      </p:sp>
      <p:sp>
        <p:nvSpPr>
          <p:cNvPr id="190" name="Google Shape;19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1152475"/>
            <a:ext cx="7171400" cy="399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HISTOGRAM OF RENT PRICE</a:t>
            </a:r>
            <a:endParaRPr b="1"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200" y="1228675"/>
            <a:ext cx="7097675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02488" y="246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HISTOGRAM OF HOUSING PRICE</a:t>
            </a:r>
            <a:endParaRPr b="1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175" y="1360850"/>
            <a:ext cx="6655225" cy="35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311700" y="21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ENGINEERING</a:t>
            </a:r>
            <a:endParaRPr b="1"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Created new feature ‘rent_per_sqfeet’ by dividing ‘rent’ by ‘sqfeet’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Combined two columns ‘dogs_allowed’ and ‘cats_allowed’ into ‘pets_allowed’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Transformed the categorical variables like ‘region’, ‘laundry_options’, ’parking_options’ and ‘type’ into numeric by using LabelEncoder()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313900" y="18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 MATRIX</a:t>
            </a:r>
            <a:endParaRPr b="1"/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00" y="757500"/>
            <a:ext cx="8786801" cy="43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311700" y="18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SELECTION</a:t>
            </a:r>
            <a:endParaRPr b="1"/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311700" y="1152475"/>
            <a:ext cx="388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four Models in our dataset: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XGBoost</a:t>
            </a:r>
            <a:r>
              <a:rPr lang="en"/>
              <a:t>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Linear Regression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3848100" cy="25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200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</a:t>
            </a:r>
            <a:endParaRPr b="1"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32800"/>
            <a:ext cx="4260300" cy="3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From the previous scores, we are choosing the Random Forest Regressor for the estimation of rent prices.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The metric used to evaluate the model: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R-Squared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Mean Accuracy Error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Mean Square Error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Root Mean Square Error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30950"/>
            <a:ext cx="3806950" cy="9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3806950" cy="20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58650" y="1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HOW WE CLEANED OUR DATASET?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27025" y="1152475"/>
            <a:ext cx="3025200" cy="25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Firstly, we removed features </a:t>
            </a:r>
            <a:r>
              <a:rPr lang="en">
                <a:solidFill>
                  <a:schemeClr val="dk1"/>
                </a:solidFill>
              </a:rPr>
              <a:t>‘id’, ‘url’, ’region_url’, ’image_url’ and ‘description’ </a:t>
            </a:r>
            <a:r>
              <a:rPr lang="en">
                <a:solidFill>
                  <a:srgbClr val="000000"/>
                </a:solidFill>
              </a:rPr>
              <a:t>which</a:t>
            </a:r>
            <a:r>
              <a:rPr lang="en">
                <a:solidFill>
                  <a:srgbClr val="000000"/>
                </a:solidFill>
              </a:rPr>
              <a:t> doesn’t play any role in the prediction of rent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625" y="894375"/>
            <a:ext cx="5492950" cy="35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6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HOW WE CLEAN OUR DATASET?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377725"/>
            <a:ext cx="4260300" cy="31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Secondly, we handled missing values of dataset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Handled ‘laundry_options’ and  ‘parking_options’ features missing values by replacing them with mode value of the column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</a:rPr>
              <a:t>Dropped rows of ‘lat’ and ‘long’ since the number of records were less than 1% of the dataset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1575" y="1039838"/>
            <a:ext cx="34858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30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OUTLIER REMOVAL</a:t>
            </a:r>
            <a:endParaRPr b="1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3220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To handle outliers of ‘baths’ and ‘beds’ columns, we assume that a house cannot </a:t>
            </a:r>
            <a:r>
              <a:rPr lang="en" sz="1650">
                <a:solidFill>
                  <a:srgbClr val="000000"/>
                </a:solidFill>
                <a:highlight>
                  <a:srgbClr val="FFFFFF"/>
                </a:highlight>
              </a:rPr>
              <a:t>have more than 5 beds and 5 baths and we removed the outliers accordingly</a:t>
            </a:r>
            <a:endParaRPr sz="165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150" y="2063625"/>
            <a:ext cx="2828925" cy="29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025" y="2127825"/>
            <a:ext cx="2853500" cy="28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OUTLIER REMOVAL</a:t>
            </a:r>
            <a:endParaRPr b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017725"/>
            <a:ext cx="8520600" cy="12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handling outliers of ‘price’ and ‘sqfeet’, we assumed that: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House rent has to be a minimum of 100 and maximum of 6000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House area to be a minimum of 150 and a maximum of 4000</a:t>
            </a:r>
            <a:endParaRPr b="1"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25" y="2436475"/>
            <a:ext cx="307657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700" y="2329300"/>
            <a:ext cx="3171825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650" y="1446213"/>
            <a:ext cx="636270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138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‘BEDS’ COUNT PLOT</a:t>
            </a:r>
            <a:endParaRPr b="1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850" y="804763"/>
            <a:ext cx="6010275" cy="384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1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‘</a:t>
            </a:r>
            <a:r>
              <a:rPr b="1" lang="en"/>
              <a:t>BATHS’ COUNT PLOT</a:t>
            </a:r>
            <a:endParaRPr b="1"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00" y="837475"/>
            <a:ext cx="6628376" cy="40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