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4" r:id="rId8"/>
    <p:sldId id="259" r:id="rId9"/>
    <p:sldId id="262" r:id="rId10"/>
    <p:sldId id="263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A003F-ECDC-2E41-52D9-0A6AA730E74E}" v="463" dt="2021-09-22T20:12:28.442"/>
    <p1510:client id="{5E0D0F18-69F0-A345-D1BF-F7889E254E93}" v="8" dt="2021-09-22T23:05:40.076"/>
    <p1510:client id="{778BE8F7-8756-4914-BE9A-42787BBA357B}" v="996" dt="2021-09-22T21:05:06.083"/>
    <p1510:client id="{9C787083-AC66-E4FD-1ED6-BBA71AD05485}" v="2435" dt="2021-09-22T21:42:48.482"/>
    <p1510:client id="{DC86738B-957A-2AC3-890F-073C3D93988F}" v="4" dt="2021-09-22T21:20:23.250"/>
    <p1510:client id="{E3FFDF69-F206-DCAC-8C73-AE0CCCA0E052}" v="16" dt="2021-09-21T22:04:30.470"/>
    <p1510:client id="{FD6E0B1F-08D8-A84D-6D24-DC5DBCB78E15}" v="5" dt="2021-09-22T02:23:37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i, Daniel O" userId="S::ed4865zh@go.minnstate.edu::68dc2c3a-2e5e-4de3-b75a-373827a4568e" providerId="AD" clId="Web-{5E0D0F18-69F0-A345-D1BF-F7889E254E93}"/>
    <pc:docChg chg="modSld">
      <pc:chgData name="Audi, Daniel O" userId="S::ed4865zh@go.minnstate.edu::68dc2c3a-2e5e-4de3-b75a-373827a4568e" providerId="AD" clId="Web-{5E0D0F18-69F0-A345-D1BF-F7889E254E93}" dt="2021-09-22T23:05:40.076" v="3" actId="20577"/>
      <pc:docMkLst>
        <pc:docMk/>
      </pc:docMkLst>
      <pc:sldChg chg="modSp">
        <pc:chgData name="Audi, Daniel O" userId="S::ed4865zh@go.minnstate.edu::68dc2c3a-2e5e-4de3-b75a-373827a4568e" providerId="AD" clId="Web-{5E0D0F18-69F0-A345-D1BF-F7889E254E93}" dt="2021-09-22T23:05:40.076" v="3" actId="20577"/>
        <pc:sldMkLst>
          <pc:docMk/>
          <pc:sldMk cId="2588296402" sldId="263"/>
        </pc:sldMkLst>
        <pc:spChg chg="mod">
          <ac:chgData name="Audi, Daniel O" userId="S::ed4865zh@go.minnstate.edu::68dc2c3a-2e5e-4de3-b75a-373827a4568e" providerId="AD" clId="Web-{5E0D0F18-69F0-A345-D1BF-F7889E254E93}" dt="2021-09-22T23:05:40.076" v="3" actId="20577"/>
          <ac:spMkLst>
            <pc:docMk/>
            <pc:sldMk cId="2588296402" sldId="263"/>
            <ac:spMk id="4" creationId="{841ED957-4AA7-49CA-92BA-2E5BDAC6115C}"/>
          </ac:spMkLst>
        </pc:spChg>
      </pc:sldChg>
    </pc:docChg>
  </pc:docChgLst>
  <pc:docChgLst>
    <pc:chgData name="Audi, Daniel O" userId="S::ed4865zh@go.minnstate.edu::68dc2c3a-2e5e-4de3-b75a-373827a4568e" providerId="AD" clId="Web-{FD6E0B1F-08D8-A84D-6D24-DC5DBCB78E15}"/>
    <pc:docChg chg="modSld">
      <pc:chgData name="Audi, Daniel O" userId="S::ed4865zh@go.minnstate.edu::68dc2c3a-2e5e-4de3-b75a-373827a4568e" providerId="AD" clId="Web-{FD6E0B1F-08D8-A84D-6D24-DC5DBCB78E15}" dt="2021-09-22T02:23:37.819" v="2" actId="1076"/>
      <pc:docMkLst>
        <pc:docMk/>
      </pc:docMkLst>
      <pc:sldChg chg="delSp modSp">
        <pc:chgData name="Audi, Daniel O" userId="S::ed4865zh@go.minnstate.edu::68dc2c3a-2e5e-4de3-b75a-373827a4568e" providerId="AD" clId="Web-{FD6E0B1F-08D8-A84D-6D24-DC5DBCB78E15}" dt="2021-09-22T02:23:37.819" v="2" actId="1076"/>
        <pc:sldMkLst>
          <pc:docMk/>
          <pc:sldMk cId="2588296402" sldId="263"/>
        </pc:sldMkLst>
        <pc:spChg chg="del">
          <ac:chgData name="Audi, Daniel O" userId="S::ed4865zh@go.minnstate.edu::68dc2c3a-2e5e-4de3-b75a-373827a4568e" providerId="AD" clId="Web-{FD6E0B1F-08D8-A84D-6D24-DC5DBCB78E15}" dt="2021-09-22T02:23:25.975" v="1"/>
          <ac:spMkLst>
            <pc:docMk/>
            <pc:sldMk cId="2588296402" sldId="263"/>
            <ac:spMk id="3" creationId="{E71CAD54-8796-4A1F-96DA-B24A8B764305}"/>
          </ac:spMkLst>
        </pc:spChg>
        <pc:spChg chg="mod">
          <ac:chgData name="Audi, Daniel O" userId="S::ed4865zh@go.minnstate.edu::68dc2c3a-2e5e-4de3-b75a-373827a4568e" providerId="AD" clId="Web-{FD6E0B1F-08D8-A84D-6D24-DC5DBCB78E15}" dt="2021-09-22T02:23:37.819" v="2" actId="1076"/>
          <ac:spMkLst>
            <pc:docMk/>
            <pc:sldMk cId="2588296402" sldId="263"/>
            <ac:spMk id="4" creationId="{841ED957-4AA7-49CA-92BA-2E5BDAC6115C}"/>
          </ac:spMkLst>
        </pc:spChg>
      </pc:sldChg>
    </pc:docChg>
  </pc:docChgLst>
  <pc:docChgLst>
    <pc:chgData name="Audi, Daniel O" userId="S::ed4865zh@go.minnstate.edu::68dc2c3a-2e5e-4de3-b75a-373827a4568e" providerId="AD" clId="Web-{E3FFDF69-F206-DCAC-8C73-AE0CCCA0E052}"/>
    <pc:docChg chg="modSld">
      <pc:chgData name="Audi, Daniel O" userId="S::ed4865zh@go.minnstate.edu::68dc2c3a-2e5e-4de3-b75a-373827a4568e" providerId="AD" clId="Web-{E3FFDF69-F206-DCAC-8C73-AE0CCCA0E052}" dt="2021-09-21T22:04:30.470" v="12" actId="14100"/>
      <pc:docMkLst>
        <pc:docMk/>
      </pc:docMkLst>
      <pc:sldChg chg="addSp modSp">
        <pc:chgData name="Audi, Daniel O" userId="S::ed4865zh@go.minnstate.edu::68dc2c3a-2e5e-4de3-b75a-373827a4568e" providerId="AD" clId="Web-{E3FFDF69-F206-DCAC-8C73-AE0CCCA0E052}" dt="2021-09-21T22:04:30.470" v="12" actId="14100"/>
        <pc:sldMkLst>
          <pc:docMk/>
          <pc:sldMk cId="2588296402" sldId="263"/>
        </pc:sldMkLst>
        <pc:spChg chg="mod">
          <ac:chgData name="Audi, Daniel O" userId="S::ed4865zh@go.minnstate.edu::68dc2c3a-2e5e-4de3-b75a-373827a4568e" providerId="AD" clId="Web-{E3FFDF69-F206-DCAC-8C73-AE0CCCA0E052}" dt="2021-09-21T22:03:44.626" v="0" actId="20577"/>
          <ac:spMkLst>
            <pc:docMk/>
            <pc:sldMk cId="2588296402" sldId="263"/>
            <ac:spMk id="2" creationId="{557D6CAF-410F-4E12-BFF9-672B7B83F2B0}"/>
          </ac:spMkLst>
        </pc:spChg>
        <pc:spChg chg="add">
          <ac:chgData name="Audi, Daniel O" userId="S::ed4865zh@go.minnstate.edu::68dc2c3a-2e5e-4de3-b75a-373827a4568e" providerId="AD" clId="Web-{E3FFDF69-F206-DCAC-8C73-AE0CCCA0E052}" dt="2021-09-21T22:03:44.689" v="1"/>
          <ac:spMkLst>
            <pc:docMk/>
            <pc:sldMk cId="2588296402" sldId="263"/>
            <ac:spMk id="3" creationId="{E71CAD54-8796-4A1F-96DA-B24A8B764305}"/>
          </ac:spMkLst>
        </pc:spChg>
        <pc:spChg chg="add">
          <ac:chgData name="Audi, Daniel O" userId="S::ed4865zh@go.minnstate.edu::68dc2c3a-2e5e-4de3-b75a-373827a4568e" providerId="AD" clId="Web-{E3FFDF69-F206-DCAC-8C73-AE0CCCA0E052}" dt="2021-09-21T22:03:44.720" v="2"/>
          <ac:spMkLst>
            <pc:docMk/>
            <pc:sldMk cId="2588296402" sldId="263"/>
            <ac:spMk id="4" creationId="{841ED957-4AA7-49CA-92BA-2E5BDAC6115C}"/>
          </ac:spMkLst>
        </pc:spChg>
        <pc:picChg chg="add mod">
          <ac:chgData name="Audi, Daniel O" userId="S::ed4865zh@go.minnstate.edu::68dc2c3a-2e5e-4de3-b75a-373827a4568e" providerId="AD" clId="Web-{E3FFDF69-F206-DCAC-8C73-AE0CCCA0E052}" dt="2021-09-21T22:04:30.470" v="12" actId="14100"/>
          <ac:picMkLst>
            <pc:docMk/>
            <pc:sldMk cId="2588296402" sldId="263"/>
            <ac:picMk id="5" creationId="{1C626375-D5E4-4B62-9147-36E7E3D6F511}"/>
          </ac:picMkLst>
        </pc:picChg>
      </pc:sldChg>
    </pc:docChg>
  </pc:docChgLst>
  <pc:docChgLst>
    <pc:chgData name="Sharma, Sandesh" userId="a56d5ff3-d0c7-423f-8415-6313c8b0e69b" providerId="ADAL" clId="{778BE8F7-8756-4914-BE9A-42787BBA357B}"/>
    <pc:docChg chg="custSel addSld delSld modSld sldOrd">
      <pc:chgData name="Sharma, Sandesh" userId="a56d5ff3-d0c7-423f-8415-6313c8b0e69b" providerId="ADAL" clId="{778BE8F7-8756-4914-BE9A-42787BBA357B}" dt="2021-09-22T21:05:06.083" v="2188" actId="20577"/>
      <pc:docMkLst>
        <pc:docMk/>
      </pc:docMkLst>
      <pc:sldChg chg="new">
        <pc:chgData name="Sharma, Sandesh" userId="a56d5ff3-d0c7-423f-8415-6313c8b0e69b" providerId="ADAL" clId="{778BE8F7-8756-4914-BE9A-42787BBA357B}" dt="2021-09-20T22:24:31.777" v="0" actId="680"/>
        <pc:sldMkLst>
          <pc:docMk/>
          <pc:sldMk cId="3779308472" sldId="256"/>
        </pc:sldMkLst>
      </pc:sldChg>
      <pc:sldChg chg="addSp modSp mod">
        <pc:chgData name="Sharma, Sandesh" userId="a56d5ff3-d0c7-423f-8415-6313c8b0e69b" providerId="ADAL" clId="{778BE8F7-8756-4914-BE9A-42787BBA357B}" dt="2021-09-20T22:48:49.612" v="5" actId="1076"/>
        <pc:sldMkLst>
          <pc:docMk/>
          <pc:sldMk cId="3587175188" sldId="257"/>
        </pc:sldMkLst>
        <pc:picChg chg="add mod">
          <ac:chgData name="Sharma, Sandesh" userId="a56d5ff3-d0c7-423f-8415-6313c8b0e69b" providerId="ADAL" clId="{778BE8F7-8756-4914-BE9A-42787BBA357B}" dt="2021-09-20T22:48:49.612" v="5" actId="1076"/>
          <ac:picMkLst>
            <pc:docMk/>
            <pc:sldMk cId="3587175188" sldId="257"/>
            <ac:picMk id="5" creationId="{201CF4AD-F413-44B6-A98E-0F1CA5769160}"/>
          </ac:picMkLst>
        </pc:picChg>
        <pc:picChg chg="mod">
          <ac:chgData name="Sharma, Sandesh" userId="a56d5ff3-d0c7-423f-8415-6313c8b0e69b" providerId="ADAL" clId="{778BE8F7-8756-4914-BE9A-42787BBA357B}" dt="2021-09-20T22:48:43.988" v="4" actId="962"/>
          <ac:picMkLst>
            <pc:docMk/>
            <pc:sldMk cId="3587175188" sldId="257"/>
            <ac:picMk id="50" creationId="{A8FE385E-3E7A-456A-93EA-D5F88BF6B9E7}"/>
          </ac:picMkLst>
        </pc:picChg>
      </pc:sldChg>
      <pc:sldChg chg="addSp modSp mod">
        <pc:chgData name="Sharma, Sandesh" userId="a56d5ff3-d0c7-423f-8415-6313c8b0e69b" providerId="ADAL" clId="{778BE8F7-8756-4914-BE9A-42787BBA357B}" dt="2021-09-22T20:03:37.020" v="1554" actId="962"/>
        <pc:sldMkLst>
          <pc:docMk/>
          <pc:sldMk cId="2131911002" sldId="258"/>
        </pc:sldMkLst>
        <pc:spChg chg="mod">
          <ac:chgData name="Sharma, Sandesh" userId="a56d5ff3-d0c7-423f-8415-6313c8b0e69b" providerId="ADAL" clId="{778BE8F7-8756-4914-BE9A-42787BBA357B}" dt="2021-09-20T23:02:49.883" v="6" actId="1076"/>
          <ac:spMkLst>
            <pc:docMk/>
            <pc:sldMk cId="2131911002" sldId="258"/>
            <ac:spMk id="2" creationId="{5D0462B8-1CFC-4152-AB7C-9BDECAD0E62F}"/>
          </ac:spMkLst>
        </pc:spChg>
        <pc:picChg chg="add mod">
          <ac:chgData name="Sharma, Sandesh" userId="a56d5ff3-d0c7-423f-8415-6313c8b0e69b" providerId="ADAL" clId="{778BE8F7-8756-4914-BE9A-42787BBA357B}" dt="2021-09-22T20:03:37.020" v="1554" actId="962"/>
          <ac:picMkLst>
            <pc:docMk/>
            <pc:sldMk cId="2131911002" sldId="258"/>
            <ac:picMk id="13" creationId="{67344567-0E5D-41D9-BD8F-590E5989A436}"/>
          </ac:picMkLst>
        </pc:picChg>
      </pc:sldChg>
      <pc:sldChg chg="addSp delSp modSp mod">
        <pc:chgData name="Sharma, Sandesh" userId="a56d5ff3-d0c7-423f-8415-6313c8b0e69b" providerId="ADAL" clId="{778BE8F7-8756-4914-BE9A-42787BBA357B}" dt="2021-09-21T12:27:23.612" v="1332" actId="1076"/>
        <pc:sldMkLst>
          <pc:docMk/>
          <pc:sldMk cId="2791202436" sldId="259"/>
        </pc:sldMkLst>
        <pc:spChg chg="mod">
          <ac:chgData name="Sharma, Sandesh" userId="a56d5ff3-d0c7-423f-8415-6313c8b0e69b" providerId="ADAL" clId="{778BE8F7-8756-4914-BE9A-42787BBA357B}" dt="2021-09-20T23:56:48.089" v="907" actId="20577"/>
          <ac:spMkLst>
            <pc:docMk/>
            <pc:sldMk cId="2791202436" sldId="259"/>
            <ac:spMk id="2" creationId="{557D6CAF-410F-4E12-BFF9-672B7B83F2B0}"/>
          </ac:spMkLst>
        </pc:spChg>
        <pc:spChg chg="del mod">
          <ac:chgData name="Sharma, Sandesh" userId="a56d5ff3-d0c7-423f-8415-6313c8b0e69b" providerId="ADAL" clId="{778BE8F7-8756-4914-BE9A-42787BBA357B}" dt="2021-09-20T23:29:27.602" v="10" actId="478"/>
          <ac:spMkLst>
            <pc:docMk/>
            <pc:sldMk cId="2791202436" sldId="259"/>
            <ac:spMk id="3" creationId="{6DB2C4D0-9D73-449D-B65E-3F33375821F1}"/>
          </ac:spMkLst>
        </pc:spChg>
        <pc:spChg chg="add del mod">
          <ac:chgData name="Sharma, Sandesh" userId="a56d5ff3-d0c7-423f-8415-6313c8b0e69b" providerId="ADAL" clId="{778BE8F7-8756-4914-BE9A-42787BBA357B}" dt="2021-09-20T23:29:29.276" v="11" actId="478"/>
          <ac:spMkLst>
            <pc:docMk/>
            <pc:sldMk cId="2791202436" sldId="259"/>
            <ac:spMk id="5" creationId="{4A98296C-F0E8-4783-8D24-2A3BD010C4D4}"/>
          </ac:spMkLst>
        </pc:spChg>
        <pc:spChg chg="add mod">
          <ac:chgData name="Sharma, Sandesh" userId="a56d5ff3-d0c7-423f-8415-6313c8b0e69b" providerId="ADAL" clId="{778BE8F7-8756-4914-BE9A-42787BBA357B}" dt="2021-09-21T12:27:23.612" v="1332" actId="1076"/>
          <ac:spMkLst>
            <pc:docMk/>
            <pc:sldMk cId="2791202436" sldId="259"/>
            <ac:spMk id="6" creationId="{4441561D-ADE3-4FC5-AA9B-78A0FF6E349B}"/>
          </ac:spMkLst>
        </pc:spChg>
        <pc:spChg chg="add del mod">
          <ac:chgData name="Sharma, Sandesh" userId="a56d5ff3-d0c7-423f-8415-6313c8b0e69b" providerId="ADAL" clId="{778BE8F7-8756-4914-BE9A-42787BBA357B}" dt="2021-09-20T23:56:28.713" v="892" actId="478"/>
          <ac:spMkLst>
            <pc:docMk/>
            <pc:sldMk cId="2791202436" sldId="259"/>
            <ac:spMk id="9" creationId="{1256D59A-FE60-48E4-A33E-61A69B5143D5}"/>
          </ac:spMkLst>
        </pc:spChg>
        <pc:spChg chg="add del">
          <ac:chgData name="Sharma, Sandesh" userId="a56d5ff3-d0c7-423f-8415-6313c8b0e69b" providerId="ADAL" clId="{778BE8F7-8756-4914-BE9A-42787BBA357B}" dt="2021-09-21T12:23:23.320" v="938" actId="478"/>
          <ac:spMkLst>
            <pc:docMk/>
            <pc:sldMk cId="2791202436" sldId="259"/>
            <ac:spMk id="15" creationId="{C4CE908A-4F23-4D1B-8A8E-00EFCCEBA859}"/>
          </ac:spMkLst>
        </pc:spChg>
        <pc:picChg chg="add mod">
          <ac:chgData name="Sharma, Sandesh" userId="a56d5ff3-d0c7-423f-8415-6313c8b0e69b" providerId="ADAL" clId="{778BE8F7-8756-4914-BE9A-42787BBA357B}" dt="2021-09-21T12:23:13.546" v="936" actId="1076"/>
          <ac:picMkLst>
            <pc:docMk/>
            <pc:sldMk cId="2791202436" sldId="259"/>
            <ac:picMk id="4" creationId="{434087C5-4261-43F2-95FB-87912E389927}"/>
          </ac:picMkLst>
        </pc:picChg>
        <pc:picChg chg="add del mod">
          <ac:chgData name="Sharma, Sandesh" userId="a56d5ff3-d0c7-423f-8415-6313c8b0e69b" providerId="ADAL" clId="{778BE8F7-8756-4914-BE9A-42787BBA357B}" dt="2021-09-20T23:56:29.946" v="894" actId="478"/>
          <ac:picMkLst>
            <pc:docMk/>
            <pc:sldMk cId="2791202436" sldId="259"/>
            <ac:picMk id="7" creationId="{53CBE256-DD05-49B7-A91E-640B87E4804C}"/>
          </ac:picMkLst>
        </pc:picChg>
        <pc:picChg chg="add del mod">
          <ac:chgData name="Sharma, Sandesh" userId="a56d5ff3-d0c7-423f-8415-6313c8b0e69b" providerId="ADAL" clId="{778BE8F7-8756-4914-BE9A-42787BBA357B}" dt="2021-09-21T12:20:47.181" v="930" actId="478"/>
          <ac:picMkLst>
            <pc:docMk/>
            <pc:sldMk cId="2791202436" sldId="259"/>
            <ac:picMk id="13" creationId="{39766D54-595D-4B30-88D5-6D0E5B7A8E76}"/>
          </ac:picMkLst>
        </pc:picChg>
      </pc:sldChg>
      <pc:sldChg chg="addSp delSp modSp mod">
        <pc:chgData name="Sharma, Sandesh" userId="a56d5ff3-d0c7-423f-8415-6313c8b0e69b" providerId="ADAL" clId="{778BE8F7-8756-4914-BE9A-42787BBA357B}" dt="2021-09-22T21:05:06.083" v="2188" actId="20577"/>
        <pc:sldMkLst>
          <pc:docMk/>
          <pc:sldMk cId="4267430294" sldId="260"/>
        </pc:sldMkLst>
        <pc:spChg chg="del mod">
          <ac:chgData name="Sharma, Sandesh" userId="a56d5ff3-d0c7-423f-8415-6313c8b0e69b" providerId="ADAL" clId="{778BE8F7-8756-4914-BE9A-42787BBA357B}" dt="2021-09-22T21:00:02.872" v="2072" actId="478"/>
          <ac:spMkLst>
            <pc:docMk/>
            <pc:sldMk cId="4267430294" sldId="260"/>
            <ac:spMk id="3" creationId="{055F1B22-D2C5-4152-841C-A55E5709A572}"/>
          </ac:spMkLst>
        </pc:spChg>
        <pc:spChg chg="del">
          <ac:chgData name="Sharma, Sandesh" userId="a56d5ff3-d0c7-423f-8415-6313c8b0e69b" providerId="ADAL" clId="{778BE8F7-8756-4914-BE9A-42787BBA357B}" dt="2021-09-22T20:59:56.292" v="2061" actId="478"/>
          <ac:spMkLst>
            <pc:docMk/>
            <pc:sldMk cId="4267430294" sldId="260"/>
            <ac:spMk id="4" creationId="{D6D7CA81-7E42-4876-8D43-7A331F0051EA}"/>
          </ac:spMkLst>
        </pc:spChg>
        <pc:spChg chg="add del mod">
          <ac:chgData name="Sharma, Sandesh" userId="a56d5ff3-d0c7-423f-8415-6313c8b0e69b" providerId="ADAL" clId="{778BE8F7-8756-4914-BE9A-42787BBA357B}" dt="2021-09-22T21:00:05.652" v="2073" actId="478"/>
          <ac:spMkLst>
            <pc:docMk/>
            <pc:sldMk cId="4267430294" sldId="260"/>
            <ac:spMk id="6" creationId="{072521B0-82E2-4DA1-9CD1-D37C1126505D}"/>
          </ac:spMkLst>
        </pc:spChg>
        <pc:spChg chg="add del mod">
          <ac:chgData name="Sharma, Sandesh" userId="a56d5ff3-d0c7-423f-8415-6313c8b0e69b" providerId="ADAL" clId="{778BE8F7-8756-4914-BE9A-42787BBA357B}" dt="2021-09-22T21:00:17.177" v="2077"/>
          <ac:spMkLst>
            <pc:docMk/>
            <pc:sldMk cId="4267430294" sldId="260"/>
            <ac:spMk id="7" creationId="{663FF1F6-9881-42DE-B233-ECD08F10B02F}"/>
          </ac:spMkLst>
        </pc:spChg>
        <pc:spChg chg="add mod">
          <ac:chgData name="Sharma, Sandesh" userId="a56d5ff3-d0c7-423f-8415-6313c8b0e69b" providerId="ADAL" clId="{778BE8F7-8756-4914-BE9A-42787BBA357B}" dt="2021-09-22T21:05:06.083" v="2188" actId="20577"/>
          <ac:spMkLst>
            <pc:docMk/>
            <pc:sldMk cId="4267430294" sldId="260"/>
            <ac:spMk id="9" creationId="{7F31B061-CEED-404D-89F4-F3255B262BBC}"/>
          </ac:spMkLst>
        </pc:spChg>
      </pc:sldChg>
      <pc:sldChg chg="addSp modSp add mod ord">
        <pc:chgData name="Sharma, Sandesh" userId="a56d5ff3-d0c7-423f-8415-6313c8b0e69b" providerId="ADAL" clId="{778BE8F7-8756-4914-BE9A-42787BBA357B}" dt="2021-09-21T11:27:24.640" v="929" actId="6549"/>
        <pc:sldMkLst>
          <pc:docMk/>
          <pc:sldMk cId="2235660433" sldId="261"/>
        </pc:sldMkLst>
        <pc:spChg chg="add mod">
          <ac:chgData name="Sharma, Sandesh" userId="a56d5ff3-d0c7-423f-8415-6313c8b0e69b" providerId="ADAL" clId="{778BE8F7-8756-4914-BE9A-42787BBA357B}" dt="2021-09-21T11:27:24.640" v="929" actId="6549"/>
          <ac:spMkLst>
            <pc:docMk/>
            <pc:sldMk cId="2235660433" sldId="261"/>
            <ac:spMk id="5" creationId="{4C088845-6396-4152-B787-43FF9F696947}"/>
          </ac:spMkLst>
        </pc:spChg>
        <pc:picChg chg="add mod ord">
          <ac:chgData name="Sharma, Sandesh" userId="a56d5ff3-d0c7-423f-8415-6313c8b0e69b" providerId="ADAL" clId="{778BE8F7-8756-4914-BE9A-42787BBA357B}" dt="2021-09-20T23:33:07.022" v="63" actId="1076"/>
          <ac:picMkLst>
            <pc:docMk/>
            <pc:sldMk cId="2235660433" sldId="261"/>
            <ac:picMk id="4" creationId="{5998C073-8484-4761-8E16-99CCD6C03C3B}"/>
          </ac:picMkLst>
        </pc:picChg>
      </pc:sldChg>
      <pc:sldChg chg="addSp delSp modSp add del mod">
        <pc:chgData name="Sharma, Sandesh" userId="a56d5ff3-d0c7-423f-8415-6313c8b0e69b" providerId="ADAL" clId="{778BE8F7-8756-4914-BE9A-42787BBA357B}" dt="2021-09-20T23:56:24.400" v="891" actId="2696"/>
        <pc:sldMkLst>
          <pc:docMk/>
          <pc:sldMk cId="977898606" sldId="262"/>
        </pc:sldMkLst>
        <pc:spChg chg="mod">
          <ac:chgData name="Sharma, Sandesh" userId="a56d5ff3-d0c7-423f-8415-6313c8b0e69b" providerId="ADAL" clId="{778BE8F7-8756-4914-BE9A-42787BBA357B}" dt="2021-09-20T23:55:53.448" v="889" actId="1076"/>
          <ac:spMkLst>
            <pc:docMk/>
            <pc:sldMk cId="977898606" sldId="262"/>
            <ac:spMk id="9" creationId="{1256D59A-FE60-48E4-A33E-61A69B5143D5}"/>
          </ac:spMkLst>
        </pc:spChg>
        <pc:picChg chg="add mod">
          <ac:chgData name="Sharma, Sandesh" userId="a56d5ff3-d0c7-423f-8415-6313c8b0e69b" providerId="ADAL" clId="{778BE8F7-8756-4914-BE9A-42787BBA357B}" dt="2021-09-20T23:53:03.783" v="754" actId="1076"/>
          <ac:picMkLst>
            <pc:docMk/>
            <pc:sldMk cId="977898606" sldId="262"/>
            <ac:picMk id="4" creationId="{250BBA93-C58E-4114-936A-4D4E6C51A49C}"/>
          </ac:picMkLst>
        </pc:picChg>
        <pc:picChg chg="del">
          <ac:chgData name="Sharma, Sandesh" userId="a56d5ff3-d0c7-423f-8415-6313c8b0e69b" providerId="ADAL" clId="{778BE8F7-8756-4914-BE9A-42787BBA357B}" dt="2021-09-20T23:52:00.555" v="748" actId="478"/>
          <ac:picMkLst>
            <pc:docMk/>
            <pc:sldMk cId="977898606" sldId="262"/>
            <ac:picMk id="7" creationId="{53CBE256-DD05-49B7-A91E-640B87E4804C}"/>
          </ac:picMkLst>
        </pc:picChg>
      </pc:sldChg>
      <pc:sldChg chg="addSp delSp modSp add mod">
        <pc:chgData name="Sharma, Sandesh" userId="a56d5ff3-d0c7-423f-8415-6313c8b0e69b" providerId="ADAL" clId="{778BE8F7-8756-4914-BE9A-42787BBA357B}" dt="2021-09-21T13:12:06.586" v="1550" actId="20577"/>
        <pc:sldMkLst>
          <pc:docMk/>
          <pc:sldMk cId="3529080738" sldId="262"/>
        </pc:sldMkLst>
        <pc:spChg chg="mod">
          <ac:chgData name="Sharma, Sandesh" userId="a56d5ff3-d0c7-423f-8415-6313c8b0e69b" providerId="ADAL" clId="{778BE8F7-8756-4914-BE9A-42787BBA357B}" dt="2021-09-21T12:43:25.451" v="1356" actId="20577"/>
          <ac:spMkLst>
            <pc:docMk/>
            <pc:sldMk cId="3529080738" sldId="262"/>
            <ac:spMk id="2" creationId="{557D6CAF-410F-4E12-BFF9-672B7B83F2B0}"/>
          </ac:spMkLst>
        </pc:spChg>
        <pc:spChg chg="del mod">
          <ac:chgData name="Sharma, Sandesh" userId="a56d5ff3-d0c7-423f-8415-6313c8b0e69b" providerId="ADAL" clId="{778BE8F7-8756-4914-BE9A-42787BBA357B}" dt="2021-09-21T12:43:16.382" v="1336" actId="478"/>
          <ac:spMkLst>
            <pc:docMk/>
            <pc:sldMk cId="3529080738" sldId="262"/>
            <ac:spMk id="6" creationId="{4441561D-ADE3-4FC5-AA9B-78A0FF6E349B}"/>
          </ac:spMkLst>
        </pc:spChg>
        <pc:spChg chg="add del mod">
          <ac:chgData name="Sharma, Sandesh" userId="a56d5ff3-d0c7-423f-8415-6313c8b0e69b" providerId="ADAL" clId="{778BE8F7-8756-4914-BE9A-42787BBA357B}" dt="2021-09-21T12:57:19.913" v="1364" actId="478"/>
          <ac:spMkLst>
            <pc:docMk/>
            <pc:sldMk cId="3529080738" sldId="262"/>
            <ac:spMk id="7" creationId="{A3A463AD-8A1E-45E1-AA8B-F3F0A1A4BFC6}"/>
          </ac:spMkLst>
        </pc:spChg>
        <pc:graphicFrameChg chg="add mod modGraphic">
          <ac:chgData name="Sharma, Sandesh" userId="a56d5ff3-d0c7-423f-8415-6313c8b0e69b" providerId="ADAL" clId="{778BE8F7-8756-4914-BE9A-42787BBA357B}" dt="2021-09-21T13:12:06.586" v="1550" actId="20577"/>
          <ac:graphicFrameMkLst>
            <pc:docMk/>
            <pc:sldMk cId="3529080738" sldId="262"/>
            <ac:graphicFrameMk id="9" creationId="{95FC6AC5-1B1E-4CAC-B867-01825C5767D9}"/>
          </ac:graphicFrameMkLst>
        </pc:graphicFrameChg>
        <pc:picChg chg="del">
          <ac:chgData name="Sharma, Sandesh" userId="a56d5ff3-d0c7-423f-8415-6313c8b0e69b" providerId="ADAL" clId="{778BE8F7-8756-4914-BE9A-42787BBA357B}" dt="2021-09-21T12:43:14.315" v="1334" actId="478"/>
          <ac:picMkLst>
            <pc:docMk/>
            <pc:sldMk cId="3529080738" sldId="262"/>
            <ac:picMk id="4" creationId="{434087C5-4261-43F2-95FB-87912E389927}"/>
          </ac:picMkLst>
        </pc:picChg>
        <pc:picChg chg="add mod">
          <ac:chgData name="Sharma, Sandesh" userId="a56d5ff3-d0c7-423f-8415-6313c8b0e69b" providerId="ADAL" clId="{778BE8F7-8756-4914-BE9A-42787BBA357B}" dt="2021-09-21T12:57:05.555" v="1362" actId="1076"/>
          <ac:picMkLst>
            <pc:docMk/>
            <pc:sldMk cId="3529080738" sldId="262"/>
            <ac:picMk id="5" creationId="{14C1A9B7-9C20-45B8-B3AE-AC23917A098F}"/>
          </ac:picMkLst>
        </pc:picChg>
      </pc:sldChg>
      <pc:sldChg chg="delSp modSp add mod">
        <pc:chgData name="Sharma, Sandesh" userId="a56d5ff3-d0c7-423f-8415-6313c8b0e69b" providerId="ADAL" clId="{778BE8F7-8756-4914-BE9A-42787BBA357B}" dt="2021-09-21T13:28:51.505" v="1551" actId="20577"/>
        <pc:sldMkLst>
          <pc:docMk/>
          <pc:sldMk cId="2588296402" sldId="263"/>
        </pc:sldMkLst>
        <pc:spChg chg="mod">
          <ac:chgData name="Sharma, Sandesh" userId="a56d5ff3-d0c7-423f-8415-6313c8b0e69b" providerId="ADAL" clId="{778BE8F7-8756-4914-BE9A-42787BBA357B}" dt="2021-09-21T13:28:51.505" v="1551" actId="20577"/>
          <ac:spMkLst>
            <pc:docMk/>
            <pc:sldMk cId="2588296402" sldId="263"/>
            <ac:spMk id="2" creationId="{557D6CAF-410F-4E12-BFF9-672B7B83F2B0}"/>
          </ac:spMkLst>
        </pc:spChg>
        <pc:graphicFrameChg chg="del">
          <ac:chgData name="Sharma, Sandesh" userId="a56d5ff3-d0c7-423f-8415-6313c8b0e69b" providerId="ADAL" clId="{778BE8F7-8756-4914-BE9A-42787BBA357B}" dt="2021-09-21T13:09:21.212" v="1517" actId="478"/>
          <ac:graphicFrameMkLst>
            <pc:docMk/>
            <pc:sldMk cId="2588296402" sldId="263"/>
            <ac:graphicFrameMk id="9" creationId="{95FC6AC5-1B1E-4CAC-B867-01825C5767D9}"/>
          </ac:graphicFrameMkLst>
        </pc:graphicFrameChg>
        <pc:picChg chg="del">
          <ac:chgData name="Sharma, Sandesh" userId="a56d5ff3-d0c7-423f-8415-6313c8b0e69b" providerId="ADAL" clId="{778BE8F7-8756-4914-BE9A-42787BBA357B}" dt="2021-09-21T13:09:19.543" v="1516" actId="478"/>
          <ac:picMkLst>
            <pc:docMk/>
            <pc:sldMk cId="2588296402" sldId="263"/>
            <ac:picMk id="5" creationId="{14C1A9B7-9C20-45B8-B3AE-AC23917A098F}"/>
          </ac:picMkLst>
        </pc:picChg>
      </pc:sldChg>
      <pc:sldChg chg="add del">
        <pc:chgData name="Sharma, Sandesh" userId="a56d5ff3-d0c7-423f-8415-6313c8b0e69b" providerId="ADAL" clId="{778BE8F7-8756-4914-BE9A-42787BBA357B}" dt="2021-09-20T23:56:24.400" v="891" actId="2696"/>
        <pc:sldMkLst>
          <pc:docMk/>
          <pc:sldMk cId="3908782395" sldId="263"/>
        </pc:sldMkLst>
      </pc:sldChg>
      <pc:sldChg chg="addSp delSp modSp add mod">
        <pc:chgData name="Sharma, Sandesh" userId="a56d5ff3-d0c7-423f-8415-6313c8b0e69b" providerId="ADAL" clId="{778BE8F7-8756-4914-BE9A-42787BBA357B}" dt="2021-09-22T20:23:39.478" v="2055" actId="6549"/>
        <pc:sldMkLst>
          <pc:docMk/>
          <pc:sldMk cId="1643500928" sldId="264"/>
        </pc:sldMkLst>
        <pc:spChg chg="mod">
          <ac:chgData name="Sharma, Sandesh" userId="a56d5ff3-d0c7-423f-8415-6313c8b0e69b" providerId="ADAL" clId="{778BE8F7-8756-4914-BE9A-42787BBA357B}" dt="2021-09-22T20:10:52.534" v="1563" actId="20577"/>
          <ac:spMkLst>
            <pc:docMk/>
            <pc:sldMk cId="1643500928" sldId="264"/>
            <ac:spMk id="2" creationId="{557D6CAF-410F-4E12-BFF9-672B7B83F2B0}"/>
          </ac:spMkLst>
        </pc:spChg>
        <pc:spChg chg="mod">
          <ac:chgData name="Sharma, Sandesh" userId="a56d5ff3-d0c7-423f-8415-6313c8b0e69b" providerId="ADAL" clId="{778BE8F7-8756-4914-BE9A-42787BBA357B}" dt="2021-09-22T20:23:39.478" v="2055" actId="6549"/>
          <ac:spMkLst>
            <pc:docMk/>
            <pc:sldMk cId="1643500928" sldId="264"/>
            <ac:spMk id="5" creationId="{4C088845-6396-4152-B787-43FF9F696947}"/>
          </ac:spMkLst>
        </pc:spChg>
        <pc:picChg chg="del">
          <ac:chgData name="Sharma, Sandesh" userId="a56d5ff3-d0c7-423f-8415-6313c8b0e69b" providerId="ADAL" clId="{778BE8F7-8756-4914-BE9A-42787BBA357B}" dt="2021-09-22T20:10:45.733" v="1556" actId="478"/>
          <ac:picMkLst>
            <pc:docMk/>
            <pc:sldMk cId="1643500928" sldId="264"/>
            <ac:picMk id="4" creationId="{5998C073-8484-4761-8E16-99CCD6C03C3B}"/>
          </ac:picMkLst>
        </pc:picChg>
        <pc:picChg chg="add mod">
          <ac:chgData name="Sharma, Sandesh" userId="a56d5ff3-d0c7-423f-8415-6313c8b0e69b" providerId="ADAL" clId="{778BE8F7-8756-4914-BE9A-42787BBA357B}" dt="2021-09-22T20:22:52.447" v="2021" actId="1076"/>
          <ac:picMkLst>
            <pc:docMk/>
            <pc:sldMk cId="1643500928" sldId="264"/>
            <ac:picMk id="6" creationId="{C76B3163-077C-423C-9833-40B691BE5A8F}"/>
          </ac:picMkLst>
        </pc:picChg>
      </pc:sldChg>
      <pc:sldChg chg="addSp delSp modSp new mod">
        <pc:chgData name="Sharma, Sandesh" userId="a56d5ff3-d0c7-423f-8415-6313c8b0e69b" providerId="ADAL" clId="{778BE8F7-8756-4914-BE9A-42787BBA357B}" dt="2021-09-22T20:32:41.868" v="2060" actId="14100"/>
        <pc:sldMkLst>
          <pc:docMk/>
          <pc:sldMk cId="2273659976" sldId="265"/>
        </pc:sldMkLst>
        <pc:spChg chg="del">
          <ac:chgData name="Sharma, Sandesh" userId="a56d5ff3-d0c7-423f-8415-6313c8b0e69b" providerId="ADAL" clId="{778BE8F7-8756-4914-BE9A-42787BBA357B}" dt="2021-09-22T20:32:38.739" v="2057"/>
          <ac:spMkLst>
            <pc:docMk/>
            <pc:sldMk cId="2273659976" sldId="265"/>
            <ac:spMk id="3" creationId="{02249870-CC21-4533-AB0F-17E011FD186A}"/>
          </ac:spMkLst>
        </pc:spChg>
        <pc:picChg chg="add mod">
          <ac:chgData name="Sharma, Sandesh" userId="a56d5ff3-d0c7-423f-8415-6313c8b0e69b" providerId="ADAL" clId="{778BE8F7-8756-4914-BE9A-42787BBA357B}" dt="2021-09-22T20:32:41.868" v="2060" actId="14100"/>
          <ac:picMkLst>
            <pc:docMk/>
            <pc:sldMk cId="2273659976" sldId="265"/>
            <ac:picMk id="5" creationId="{3B582666-7969-4BA5-B512-B054FAC00E8A}"/>
          </ac:picMkLst>
        </pc:picChg>
      </pc:sldChg>
    </pc:docChg>
  </pc:docChgLst>
  <pc:docChgLst>
    <pc:chgData name="Audi, Daniel O" userId="S::ed4865zh@go.minnstate.edu::68dc2c3a-2e5e-4de3-b75a-373827a4568e" providerId="AD" clId="Web-{945C9D9A-ACA6-26B6-0BAB-6EDCB6C02147}"/>
    <pc:docChg chg="modSld">
      <pc:chgData name="Audi, Daniel O" userId="S::ed4865zh@go.minnstate.edu::68dc2c3a-2e5e-4de3-b75a-373827a4568e" providerId="AD" clId="Web-{945C9D9A-ACA6-26B6-0BAB-6EDCB6C02147}" dt="2021-09-20T22:36:07.132" v="40" actId="20577"/>
      <pc:docMkLst>
        <pc:docMk/>
      </pc:docMkLst>
      <pc:sldChg chg="modSp">
        <pc:chgData name="Audi, Daniel O" userId="S::ed4865zh@go.minnstate.edu::68dc2c3a-2e5e-4de3-b75a-373827a4568e" providerId="AD" clId="Web-{945C9D9A-ACA6-26B6-0BAB-6EDCB6C02147}" dt="2021-09-20T22:36:07.132" v="40" actId="20577"/>
        <pc:sldMkLst>
          <pc:docMk/>
          <pc:sldMk cId="2131911002" sldId="258"/>
        </pc:sldMkLst>
        <pc:spChg chg="mod">
          <ac:chgData name="Audi, Daniel O" userId="S::ed4865zh@go.minnstate.edu::68dc2c3a-2e5e-4de3-b75a-373827a4568e" providerId="AD" clId="Web-{945C9D9A-ACA6-26B6-0BAB-6EDCB6C02147}" dt="2021-09-20T22:36:07.132" v="40" actId="20577"/>
          <ac:spMkLst>
            <pc:docMk/>
            <pc:sldMk cId="2131911002" sldId="258"/>
            <ac:spMk id="3" creationId="{40725E17-6B99-4864-9295-BF1EB74F2AA0}"/>
          </ac:spMkLst>
        </pc:spChg>
      </pc:sldChg>
    </pc:docChg>
  </pc:docChgLst>
  <pc:docChgLst>
    <pc:chgData name="Morales Ortiz, Kendrick G" userId="S::gr4424am@go.minnstate.edu::a684d532-338d-445b-a0eb-1a6173a6487b" providerId="AD" clId="Web-{457FA5D9-E57C-4AC3-B76B-CE709ADDED15}"/>
    <pc:docChg chg="addSld delSld modSld addMainMaster delMainMaster">
      <pc:chgData name="Morales Ortiz, Kendrick G" userId="S::gr4424am@go.minnstate.edu::a684d532-338d-445b-a0eb-1a6173a6487b" providerId="AD" clId="Web-{457FA5D9-E57C-4AC3-B76B-CE709ADDED15}" dt="2021-09-20T22:52:46.996" v="254" actId="20577"/>
      <pc:docMkLst>
        <pc:docMk/>
      </pc:docMkLst>
      <pc:sldChg chg="addSp delSp modSp mod setBg modClrScheme chgLayout">
        <pc:chgData name="Morales Ortiz, Kendrick G" userId="S::gr4424am@go.minnstate.edu::a684d532-338d-445b-a0eb-1a6173a6487b" providerId="AD" clId="Web-{457FA5D9-E57C-4AC3-B76B-CE709ADDED15}" dt="2021-09-20T22:28:18.221" v="74" actId="14100"/>
        <pc:sldMkLst>
          <pc:docMk/>
          <pc:sldMk cId="3779308472" sldId="256"/>
        </pc:sldMkLst>
        <pc:spChg chg="mod">
          <ac:chgData name="Morales Ortiz, Kendrick G" userId="S::gr4424am@go.minnstate.edu::a684d532-338d-445b-a0eb-1a6173a6487b" providerId="AD" clId="Web-{457FA5D9-E57C-4AC3-B76B-CE709ADDED15}" dt="2021-09-20T22:28:18.221" v="74" actId="14100"/>
          <ac:spMkLst>
            <pc:docMk/>
            <pc:sldMk cId="3779308472" sldId="256"/>
            <ac:spMk id="2" creationId="{5CB7D558-8AD6-4723-A156-00A9EE42E26A}"/>
          </ac:spMkLst>
        </pc:spChg>
        <pc:spChg chg="mod">
          <ac:chgData name="Morales Ortiz, Kendrick G" userId="S::gr4424am@go.minnstate.edu::a684d532-338d-445b-a0eb-1a6173a6487b" providerId="AD" clId="Web-{457FA5D9-E57C-4AC3-B76B-CE709ADDED15}" dt="2021-09-20T22:28:11.111" v="72" actId="1076"/>
          <ac:spMkLst>
            <pc:docMk/>
            <pc:sldMk cId="3779308472" sldId="256"/>
            <ac:spMk id="3" creationId="{DAB20A86-C99E-41A6-BA20-4DB700CA3FEB}"/>
          </ac:spMkLst>
        </pc:spChg>
        <pc:spChg chg="add del mod">
          <ac:chgData name="Morales Ortiz, Kendrick G" userId="S::gr4424am@go.minnstate.edu::a684d532-338d-445b-a0eb-1a6173a6487b" providerId="AD" clId="Web-{457FA5D9-E57C-4AC3-B76B-CE709ADDED15}" dt="2021-09-20T22:26:39.752" v="6"/>
          <ac:spMkLst>
            <pc:docMk/>
            <pc:sldMk cId="3779308472" sldId="256"/>
            <ac:spMk id="5" creationId="{AFDF38C0-357C-4888-8D6D-F0127088004D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27:02.190" v="11"/>
          <ac:spMkLst>
            <pc:docMk/>
            <pc:sldMk cId="3779308472" sldId="256"/>
            <ac:spMk id="7" creationId="{1DB043B4-68C6-45B9-82AC-A5800EADB8DB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26:59.283" v="9"/>
          <ac:spMkLst>
            <pc:docMk/>
            <pc:sldMk cId="3779308472" sldId="256"/>
            <ac:spMk id="9" creationId="{6E0D4398-84C2-41B8-BF30-3157F7B18DF2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27:02.190" v="11"/>
          <ac:spMkLst>
            <pc:docMk/>
            <pc:sldMk cId="3779308472" sldId="256"/>
            <ac:spMk id="10" creationId="{5337EA23-6703-4C96-9EEB-A408CBDD67BD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26:59.283" v="9"/>
          <ac:spMkLst>
            <pc:docMk/>
            <pc:sldMk cId="3779308472" sldId="256"/>
            <ac:spMk id="11" creationId="{1E519840-CB5B-442F-AF8C-F848E7699768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27:02.299" v="12"/>
          <ac:spMkLst>
            <pc:docMk/>
            <pc:sldMk cId="3779308472" sldId="256"/>
            <ac:spMk id="12" creationId="{6E0D4398-84C2-41B8-BF30-3157F7B18DF2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27:02.299" v="12"/>
          <ac:spMkLst>
            <pc:docMk/>
            <pc:sldMk cId="3779308472" sldId="256"/>
            <ac:spMk id="16" creationId="{1E519840-CB5B-442F-AF8C-F848E7699768}"/>
          </ac:spMkLst>
        </pc:spChg>
        <pc:picChg chg="add del mod">
          <ac:chgData name="Morales Ortiz, Kendrick G" userId="S::gr4424am@go.minnstate.edu::a684d532-338d-445b-a0eb-1a6173a6487b" providerId="AD" clId="Web-{457FA5D9-E57C-4AC3-B76B-CE709ADDED15}" dt="2021-09-20T22:26:39.752" v="7"/>
          <ac:picMkLst>
            <pc:docMk/>
            <pc:sldMk cId="3779308472" sldId="256"/>
            <ac:picMk id="4" creationId="{FC2D85EA-B515-4BAE-9316-A4C61D99922D}"/>
          </ac:picMkLst>
        </pc:picChg>
        <pc:picChg chg="add del">
          <ac:chgData name="Morales Ortiz, Kendrick G" userId="S::gr4424am@go.minnstate.edu::a684d532-338d-445b-a0eb-1a6173a6487b" providerId="AD" clId="Web-{457FA5D9-E57C-4AC3-B76B-CE709ADDED15}" dt="2021-09-20T22:26:59.283" v="9"/>
          <ac:picMkLst>
            <pc:docMk/>
            <pc:sldMk cId="3779308472" sldId="256"/>
            <ac:picMk id="6" creationId="{F53AFD32-874B-4EEF-8CCB-521745842625}"/>
          </ac:picMkLst>
        </pc:picChg>
        <pc:picChg chg="add del">
          <ac:chgData name="Morales Ortiz, Kendrick G" userId="S::gr4424am@go.minnstate.edu::a684d532-338d-445b-a0eb-1a6173a6487b" providerId="AD" clId="Web-{457FA5D9-E57C-4AC3-B76B-CE709ADDED15}" dt="2021-09-20T22:27:02.190" v="11"/>
          <ac:picMkLst>
            <pc:docMk/>
            <pc:sldMk cId="3779308472" sldId="256"/>
            <ac:picMk id="8" creationId="{3A255413-04BB-4649-B11E-1409E0B8E82B}"/>
          </ac:picMkLst>
        </pc:picChg>
        <pc:picChg chg="add">
          <ac:chgData name="Morales Ortiz, Kendrick G" userId="S::gr4424am@go.minnstate.edu::a684d532-338d-445b-a0eb-1a6173a6487b" providerId="AD" clId="Web-{457FA5D9-E57C-4AC3-B76B-CE709ADDED15}" dt="2021-09-20T22:27:02.299" v="12"/>
          <ac:picMkLst>
            <pc:docMk/>
            <pc:sldMk cId="3779308472" sldId="256"/>
            <ac:picMk id="14" creationId="{F53AFD32-874B-4EEF-8CCB-521745842625}"/>
          </ac:picMkLst>
        </pc:picChg>
        <pc:cxnChg chg="add del">
          <ac:chgData name="Morales Ortiz, Kendrick G" userId="S::gr4424am@go.minnstate.edu::a684d532-338d-445b-a0eb-1a6173a6487b" providerId="AD" clId="Web-{457FA5D9-E57C-4AC3-B76B-CE709ADDED15}" dt="2021-09-20T22:26:59.283" v="9"/>
          <ac:cxnSpMkLst>
            <pc:docMk/>
            <pc:sldMk cId="3779308472" sldId="256"/>
            <ac:cxnSpMk id="13" creationId="{AC7EF422-3076-48F2-A38B-7CA851778E05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26:59.283" v="9"/>
          <ac:cxnSpMkLst>
            <pc:docMk/>
            <pc:sldMk cId="3779308472" sldId="256"/>
            <ac:cxnSpMk id="15" creationId="{6896548C-21A4-493D-B220-64E89F1EF6D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27:02.299" v="12"/>
          <ac:cxnSpMkLst>
            <pc:docMk/>
            <pc:sldMk cId="3779308472" sldId="256"/>
            <ac:cxnSpMk id="17" creationId="{AC7EF422-3076-48F2-A38B-7CA851778E05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27:02.299" v="12"/>
          <ac:cxnSpMkLst>
            <pc:docMk/>
            <pc:sldMk cId="3779308472" sldId="256"/>
            <ac:cxnSpMk id="18" creationId="{6896548C-21A4-493D-B220-64E89F1EF6D7}"/>
          </ac:cxnSpMkLst>
        </pc:cxnChg>
      </pc:sldChg>
      <pc:sldChg chg="addSp delSp modSp new mod setBg">
        <pc:chgData name="Morales Ortiz, Kendrick G" userId="S::gr4424am@go.minnstate.edu::a684d532-338d-445b-a0eb-1a6173a6487b" providerId="AD" clId="Web-{457FA5D9-E57C-4AC3-B76B-CE709ADDED15}" dt="2021-09-20T22:52:46.996" v="254" actId="20577"/>
        <pc:sldMkLst>
          <pc:docMk/>
          <pc:sldMk cId="3587175188" sldId="257"/>
        </pc:sldMkLst>
        <pc:spChg chg="mod">
          <ac:chgData name="Morales Ortiz, Kendrick G" userId="S::gr4424am@go.minnstate.edu::a684d532-338d-445b-a0eb-1a6173a6487b" providerId="AD" clId="Web-{457FA5D9-E57C-4AC3-B76B-CE709ADDED15}" dt="2021-09-20T22:49:15.763" v="207"/>
          <ac:spMkLst>
            <pc:docMk/>
            <pc:sldMk cId="3587175188" sldId="257"/>
            <ac:spMk id="2" creationId="{D7FFCCB2-EB9C-43F7-A3DF-A638B5E69C6C}"/>
          </ac:spMkLst>
        </pc:spChg>
        <pc:spChg chg="mod">
          <ac:chgData name="Morales Ortiz, Kendrick G" userId="S::gr4424am@go.minnstate.edu::a684d532-338d-445b-a0eb-1a6173a6487b" providerId="AD" clId="Web-{457FA5D9-E57C-4AC3-B76B-CE709ADDED15}" dt="2021-09-20T22:49:45.309" v="217" actId="1076"/>
          <ac:spMkLst>
            <pc:docMk/>
            <pc:sldMk cId="3587175188" sldId="257"/>
            <ac:spMk id="3" creationId="{8345552E-9020-4A52-98C2-E83F19ED6A23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30:28.908" v="143"/>
          <ac:spMkLst>
            <pc:docMk/>
            <pc:sldMk cId="3587175188" sldId="257"/>
            <ac:spMk id="4" creationId="{E3CE654C-6851-46CA-B9C7-955F515BFEE4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9:49.294" v="219"/>
          <ac:spMkLst>
            <pc:docMk/>
            <pc:sldMk cId="3587175188" sldId="257"/>
            <ac:spMk id="7" creationId="{66393B51-2466-4417-B806-846F60566184}"/>
          </ac:spMkLst>
        </pc:spChg>
        <pc:spChg chg="add del mod">
          <ac:chgData name="Morales Ortiz, Kendrick G" userId="S::gr4424am@go.minnstate.edu::a684d532-338d-445b-a0eb-1a6173a6487b" providerId="AD" clId="Web-{457FA5D9-E57C-4AC3-B76B-CE709ADDED15}" dt="2021-09-20T22:50:13.637" v="223"/>
          <ac:spMkLst>
            <pc:docMk/>
            <pc:sldMk cId="3587175188" sldId="257"/>
            <ac:spMk id="8" creationId="{D5CE43FE-14ED-4BBC-9182-7FD0F654B9A4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44.169" v="204"/>
          <ac:spMkLst>
            <pc:docMk/>
            <pc:sldMk cId="3587175188" sldId="257"/>
            <ac:spMk id="9" creationId="{81775E6C-9FE7-4AE4-ABE7-2568D95DEAE0}"/>
          </ac:spMkLst>
        </pc:spChg>
        <pc:spChg chg="add mod">
          <ac:chgData name="Morales Ortiz, Kendrick G" userId="S::gr4424am@go.minnstate.edu::a684d532-338d-445b-a0eb-1a6173a6487b" providerId="AD" clId="Web-{457FA5D9-E57C-4AC3-B76B-CE709ADDED15}" dt="2021-09-20T22:52:46.996" v="254" actId="20577"/>
          <ac:spMkLst>
            <pc:docMk/>
            <pc:sldMk cId="3587175188" sldId="257"/>
            <ac:spMk id="10" creationId="{C05338F3-EC5A-4110-8D77-DEAA12F192BB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44.169" v="204"/>
          <ac:spMkLst>
            <pc:docMk/>
            <pc:sldMk cId="3587175188" sldId="257"/>
            <ac:spMk id="11" creationId="{6F1D8699-067D-4768-9F87-3E302B3797BC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43.075" v="201"/>
          <ac:spMkLst>
            <pc:docMk/>
            <pc:sldMk cId="3587175188" sldId="257"/>
            <ac:spMk id="26" creationId="{8B2BAECB-35E2-4DD9-8B8C-22D215DD0C10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38.232" v="197"/>
          <ac:spMkLst>
            <pc:docMk/>
            <pc:sldMk cId="3587175188" sldId="257"/>
            <ac:spMk id="28" creationId="{81775E6C-9FE7-4AE4-ABE7-2568D95DEAE0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41.513" v="199"/>
          <ac:spMkLst>
            <pc:docMk/>
            <pc:sldMk cId="3587175188" sldId="257"/>
            <ac:spMk id="29" creationId="{5B8092E2-D77A-4CE6-BB2D-6269784456A0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38.232" v="197"/>
          <ac:spMkLst>
            <pc:docMk/>
            <pc:sldMk cId="3587175188" sldId="257"/>
            <ac:spMk id="30" creationId="{6F1D8699-067D-4768-9F87-3E302B3797BC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41.513" v="199"/>
          <ac:spMkLst>
            <pc:docMk/>
            <pc:sldMk cId="3587175188" sldId="257"/>
            <ac:spMk id="31" creationId="{D02CD835-4B0F-45D6-9B85-B049A1005789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44.138" v="203"/>
          <ac:spMkLst>
            <pc:docMk/>
            <pc:sldMk cId="3587175188" sldId="257"/>
            <ac:spMk id="45" creationId="{81775E6C-9FE7-4AE4-ABE7-2568D95DEAE0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7:44.138" v="203"/>
          <ac:spMkLst>
            <pc:docMk/>
            <pc:sldMk cId="3587175188" sldId="257"/>
            <ac:spMk id="46" creationId="{8AAE0423-BDD0-446E-8E7E-AD39C661C917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49:15.763" v="207"/>
          <ac:spMkLst>
            <pc:docMk/>
            <pc:sldMk cId="3587175188" sldId="257"/>
            <ac:spMk id="49" creationId="{8B2BAECB-35E2-4DD9-8B8C-22D215DD0C10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49:15.763" v="207"/>
          <ac:spMkLst>
            <pc:docMk/>
            <pc:sldMk cId="3587175188" sldId="257"/>
            <ac:spMk id="56" creationId="{81775E6C-9FE7-4AE4-ABE7-2568D95DEAE0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49:15.763" v="207"/>
          <ac:spMkLst>
            <pc:docMk/>
            <pc:sldMk cId="3587175188" sldId="257"/>
            <ac:spMk id="58" creationId="{6F1D8699-067D-4768-9F87-3E302B3797BC}"/>
          </ac:spMkLst>
        </pc:spChg>
        <pc:picChg chg="del">
          <ac:chgData name="Morales Ortiz, Kendrick G" userId="S::gr4424am@go.minnstate.edu::a684d532-338d-445b-a0eb-1a6173a6487b" providerId="AD" clId="Web-{457FA5D9-E57C-4AC3-B76B-CE709ADDED15}" dt="2021-09-20T22:49:11.247" v="205"/>
          <ac:picMkLst>
            <pc:docMk/>
            <pc:sldMk cId="3587175188" sldId="257"/>
            <ac:picMk id="5" creationId="{201CF4AD-F413-44B6-A98E-0F1CA5769160}"/>
          </ac:picMkLst>
        </pc:picChg>
        <pc:picChg chg="add mod">
          <ac:chgData name="Morales Ortiz, Kendrick G" userId="S::gr4424am@go.minnstate.edu::a684d532-338d-445b-a0eb-1a6173a6487b" providerId="AD" clId="Web-{457FA5D9-E57C-4AC3-B76B-CE709ADDED15}" dt="2021-09-20T22:49:29.356" v="214" actId="1076"/>
          <ac:picMkLst>
            <pc:docMk/>
            <pc:sldMk cId="3587175188" sldId="257"/>
            <ac:picMk id="6" creationId="{7B3E6D5F-BA16-44BB-9FF1-03935795F2F4}"/>
          </ac:picMkLst>
        </pc:picChg>
        <pc:picChg chg="add del">
          <ac:chgData name="Morales Ortiz, Kendrick G" userId="S::gr4424am@go.minnstate.edu::a684d532-338d-445b-a0eb-1a6173a6487b" providerId="AD" clId="Web-{457FA5D9-E57C-4AC3-B76B-CE709ADDED15}" dt="2021-09-20T22:47:41.513" v="199"/>
          <ac:picMkLst>
            <pc:docMk/>
            <pc:sldMk cId="3587175188" sldId="257"/>
            <ac:picMk id="25" creationId="{61B61528-0945-44C3-9B02-CD42E9A75806}"/>
          </ac:picMkLst>
        </pc:picChg>
        <pc:picChg chg="add del">
          <ac:chgData name="Morales Ortiz, Kendrick G" userId="S::gr4424am@go.minnstate.edu::a684d532-338d-445b-a0eb-1a6173a6487b" providerId="AD" clId="Web-{457FA5D9-E57C-4AC3-B76B-CE709ADDED15}" dt="2021-09-20T22:47:43.075" v="201"/>
          <ac:picMkLst>
            <pc:docMk/>
            <pc:sldMk cId="3587175188" sldId="257"/>
            <ac:picMk id="27" creationId="{A8FE385E-3E7A-456A-93EA-D5F88BF6B9E7}"/>
          </ac:picMkLst>
        </pc:picChg>
        <pc:picChg chg="add del">
          <ac:chgData name="Morales Ortiz, Kendrick G" userId="S::gr4424am@go.minnstate.edu::a684d532-338d-445b-a0eb-1a6173a6487b" providerId="AD" clId="Web-{457FA5D9-E57C-4AC3-B76B-CE709ADDED15}" dt="2021-09-20T22:49:13.669" v="206"/>
          <ac:picMkLst>
            <pc:docMk/>
            <pc:sldMk cId="3587175188" sldId="257"/>
            <ac:picMk id="50" creationId="{A8FE385E-3E7A-456A-93EA-D5F88BF6B9E7}"/>
          </ac:picMkLst>
        </pc:picChg>
        <pc:cxnChg chg="add del">
          <ac:chgData name="Morales Ortiz, Kendrick G" userId="S::gr4424am@go.minnstate.edu::a684d532-338d-445b-a0eb-1a6173a6487b" providerId="AD" clId="Web-{457FA5D9-E57C-4AC3-B76B-CE709ADDED15}" dt="2021-09-20T22:47:44.169" v="204"/>
          <ac:cxnSpMkLst>
            <pc:docMk/>
            <pc:sldMk cId="3587175188" sldId="257"/>
            <ac:cxnSpMk id="13" creationId="{E8A66062-E0FE-4EE7-9840-EC05B87ACF47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4.169" v="204"/>
          <ac:cxnSpMkLst>
            <pc:docMk/>
            <pc:sldMk cId="3587175188" sldId="257"/>
            <ac:cxnSpMk id="15" creationId="{7A364443-B44B-44C9-B8C4-AED23CB62151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4.169" v="204"/>
          <ac:cxnSpMkLst>
            <pc:docMk/>
            <pc:sldMk cId="3587175188" sldId="257"/>
            <ac:cxnSpMk id="17" creationId="{A3B4C179-2540-4304-9C9C-2AAAA53EFDC7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4.169" v="204"/>
          <ac:cxnSpMkLst>
            <pc:docMk/>
            <pc:sldMk cId="3587175188" sldId="257"/>
            <ac:cxnSpMk id="19" creationId="{C5950BAB-F521-4A52-A263-D105789771E6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4.169" v="204"/>
          <ac:cxnSpMkLst>
            <pc:docMk/>
            <pc:sldMk cId="3587175188" sldId="257"/>
            <ac:cxnSpMk id="21" creationId="{B3087726-EFA7-48B6-8527-80902BB5587C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4.169" v="204"/>
          <ac:cxnSpMkLst>
            <pc:docMk/>
            <pc:sldMk cId="3587175188" sldId="257"/>
            <ac:cxnSpMk id="23" creationId="{8E972B62-9819-493C-A305-2C04A2D43252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38.232" v="197"/>
          <ac:cxnSpMkLst>
            <pc:docMk/>
            <pc:sldMk cId="3587175188" sldId="257"/>
            <ac:cxnSpMk id="32" creationId="{E8A66062-E0FE-4EE7-9840-EC05B87ACF47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1.513" v="199"/>
          <ac:cxnSpMkLst>
            <pc:docMk/>
            <pc:sldMk cId="3587175188" sldId="257"/>
            <ac:cxnSpMk id="33" creationId="{7971A1EC-5980-40B2-973F-0D3D6630DBE1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38.232" v="197"/>
          <ac:cxnSpMkLst>
            <pc:docMk/>
            <pc:sldMk cId="3587175188" sldId="257"/>
            <ac:cxnSpMk id="34" creationId="{7A364443-B44B-44C9-B8C4-AED23CB62151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1.513" v="199"/>
          <ac:cxnSpMkLst>
            <pc:docMk/>
            <pc:sldMk cId="3587175188" sldId="257"/>
            <ac:cxnSpMk id="35" creationId="{B0049A56-C4C2-4C0F-9F4F-D0E34391D968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38.232" v="197"/>
          <ac:cxnSpMkLst>
            <pc:docMk/>
            <pc:sldMk cId="3587175188" sldId="257"/>
            <ac:cxnSpMk id="36" creationId="{B3087726-EFA7-48B6-8527-80902BB5587C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1.513" v="199"/>
          <ac:cxnSpMkLst>
            <pc:docMk/>
            <pc:sldMk cId="3587175188" sldId="257"/>
            <ac:cxnSpMk id="37" creationId="{7D02BE56-7EB5-4E62-B6E2-1C49E470A964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38.232" v="197"/>
          <ac:cxnSpMkLst>
            <pc:docMk/>
            <pc:sldMk cId="3587175188" sldId="257"/>
            <ac:cxnSpMk id="38" creationId="{384CA14D-52DC-4F3C-A1CE-235B99A179A8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1.513" v="199"/>
          <ac:cxnSpMkLst>
            <pc:docMk/>
            <pc:sldMk cId="3587175188" sldId="257"/>
            <ac:cxnSpMk id="39" creationId="{C4595B06-EDA5-4E45-BED4-7891E7E0CD4D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38.232" v="197"/>
          <ac:cxnSpMkLst>
            <pc:docMk/>
            <pc:sldMk cId="3587175188" sldId="257"/>
            <ac:cxnSpMk id="40" creationId="{A3B4C179-2540-4304-9C9C-2AAAA53EFDC7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1.513" v="199"/>
          <ac:cxnSpMkLst>
            <pc:docMk/>
            <pc:sldMk cId="3587175188" sldId="257"/>
            <ac:cxnSpMk id="41" creationId="{D79C9A5D-F572-476A-99A9-700077150BB3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38.232" v="197"/>
          <ac:cxnSpMkLst>
            <pc:docMk/>
            <pc:sldMk cId="3587175188" sldId="257"/>
            <ac:cxnSpMk id="42" creationId="{C5950BAB-F521-4A52-A263-D105789771E6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1.513" v="199"/>
          <ac:cxnSpMkLst>
            <pc:docMk/>
            <pc:sldMk cId="3587175188" sldId="257"/>
            <ac:cxnSpMk id="43" creationId="{59592DA5-68A4-46A6-90EA-F0304FF8EED7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3.075" v="201"/>
          <ac:cxnSpMkLst>
            <pc:docMk/>
            <pc:sldMk cId="3587175188" sldId="257"/>
            <ac:cxnSpMk id="44" creationId="{13AC671C-E66F-43C5-A66A-C477339DD232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4.138" v="203"/>
          <ac:cxnSpMkLst>
            <pc:docMk/>
            <pc:sldMk cId="3587175188" sldId="257"/>
            <ac:cxnSpMk id="47" creationId="{1F4B48C8-2A0F-488D-AD2B-8302238506AD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7:44.138" v="203"/>
          <ac:cxnSpMkLst>
            <pc:docMk/>
            <pc:sldMk cId="3587175188" sldId="257"/>
            <ac:cxnSpMk id="48" creationId="{C6BEB5BD-6C08-40C8-8912-A7FAB7C45A92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49:15.763" v="207"/>
          <ac:cxnSpMkLst>
            <pc:docMk/>
            <pc:sldMk cId="3587175188" sldId="257"/>
            <ac:cxnSpMk id="51" creationId="{13AC671C-E66F-43C5-A66A-C477339DD232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49:15.763" v="207"/>
          <ac:cxnSpMkLst>
            <pc:docMk/>
            <pc:sldMk cId="3587175188" sldId="257"/>
            <ac:cxnSpMk id="60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49:15.763" v="207"/>
          <ac:cxnSpMkLst>
            <pc:docMk/>
            <pc:sldMk cId="3587175188" sldId="257"/>
            <ac:cxnSpMk id="62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49:15.763" v="207"/>
          <ac:cxnSpMkLst>
            <pc:docMk/>
            <pc:sldMk cId="3587175188" sldId="257"/>
            <ac:cxnSpMk id="64" creationId="{A3B4C179-2540-4304-9C9C-2AAAA53EFDC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49:15.763" v="207"/>
          <ac:cxnSpMkLst>
            <pc:docMk/>
            <pc:sldMk cId="3587175188" sldId="257"/>
            <ac:cxnSpMk id="66" creationId="{C5950BAB-F521-4A52-A263-D105789771E6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49:15.763" v="207"/>
          <ac:cxnSpMkLst>
            <pc:docMk/>
            <pc:sldMk cId="3587175188" sldId="257"/>
            <ac:cxnSpMk id="68" creationId="{B3087726-EFA7-48B6-8527-80902BB5587C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49:15.763" v="207"/>
          <ac:cxnSpMkLst>
            <pc:docMk/>
            <pc:sldMk cId="3587175188" sldId="257"/>
            <ac:cxnSpMk id="70" creationId="{8E972B62-9819-493C-A305-2C04A2D43252}"/>
          </ac:cxnSpMkLst>
        </pc:cxnChg>
      </pc:sldChg>
      <pc:sldChg chg="addSp delSp modSp new mod setBg">
        <pc:chgData name="Morales Ortiz, Kendrick G" userId="S::gr4424am@go.minnstate.edu::a684d532-338d-445b-a0eb-1a6173a6487b" providerId="AD" clId="Web-{457FA5D9-E57C-4AC3-B76B-CE709ADDED15}" dt="2021-09-20T22:30:32.861" v="146"/>
        <pc:sldMkLst>
          <pc:docMk/>
          <pc:sldMk cId="2131911002" sldId="258"/>
        </pc:sldMkLst>
        <pc:spChg chg="mod">
          <ac:chgData name="Morales Ortiz, Kendrick G" userId="S::gr4424am@go.minnstate.edu::a684d532-338d-445b-a0eb-1a6173a6487b" providerId="AD" clId="Web-{457FA5D9-E57C-4AC3-B76B-CE709ADDED15}" dt="2021-09-20T22:30:32.861" v="146"/>
          <ac:spMkLst>
            <pc:docMk/>
            <pc:sldMk cId="2131911002" sldId="258"/>
            <ac:spMk id="2" creationId="{5D0462B8-1CFC-4152-AB7C-9BDECAD0E62F}"/>
          </ac:spMkLst>
        </pc:spChg>
        <pc:spChg chg="mod">
          <ac:chgData name="Morales Ortiz, Kendrick G" userId="S::gr4424am@go.minnstate.edu::a684d532-338d-445b-a0eb-1a6173a6487b" providerId="AD" clId="Web-{457FA5D9-E57C-4AC3-B76B-CE709ADDED15}" dt="2021-09-20T22:30:32.861" v="146"/>
          <ac:spMkLst>
            <pc:docMk/>
            <pc:sldMk cId="2131911002" sldId="258"/>
            <ac:spMk id="3" creationId="{40725E17-6B99-4864-9295-BF1EB74F2AA0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30:32.861" v="146"/>
          <ac:spMkLst>
            <pc:docMk/>
            <pc:sldMk cId="2131911002" sldId="258"/>
            <ac:spMk id="4" creationId="{B455F189-1C53-4611-94D3-E23F8C92485D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32.861" v="146"/>
          <ac:spMkLst>
            <pc:docMk/>
            <pc:sldMk cId="2131911002" sldId="258"/>
            <ac:spMk id="6" creationId="{81775E6C-9FE7-4AE4-ABE7-2568D95DEAE0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32.861" v="146"/>
          <ac:spMkLst>
            <pc:docMk/>
            <pc:sldMk cId="2131911002" sldId="258"/>
            <ac:spMk id="7" creationId="{6F1D8699-067D-4768-9F87-3E302B3797BC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30:32.829" v="145"/>
          <ac:spMkLst>
            <pc:docMk/>
            <pc:sldMk cId="2131911002" sldId="258"/>
            <ac:spMk id="9" creationId="{81775E6C-9FE7-4AE4-ABE7-2568D95DEAE0}"/>
          </ac:spMkLst>
        </pc:spChg>
        <pc:spChg chg="add del">
          <ac:chgData name="Morales Ortiz, Kendrick G" userId="S::gr4424am@go.minnstate.edu::a684d532-338d-445b-a0eb-1a6173a6487b" providerId="AD" clId="Web-{457FA5D9-E57C-4AC3-B76B-CE709ADDED15}" dt="2021-09-20T22:30:32.829" v="145"/>
          <ac:spMkLst>
            <pc:docMk/>
            <pc:sldMk cId="2131911002" sldId="258"/>
            <ac:spMk id="11" creationId="{6F1D8699-067D-4768-9F87-3E302B3797BC}"/>
          </ac:spMkLst>
        </pc:spChg>
        <pc:cxnChg chg="add">
          <ac:chgData name="Morales Ortiz, Kendrick G" userId="S::gr4424am@go.minnstate.edu::a684d532-338d-445b-a0eb-1a6173a6487b" providerId="AD" clId="Web-{457FA5D9-E57C-4AC3-B76B-CE709ADDED15}" dt="2021-09-20T22:30:32.861" v="146"/>
          <ac:cxnSpMkLst>
            <pc:docMk/>
            <pc:sldMk cId="2131911002" sldId="258"/>
            <ac:cxnSpMk id="8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2.861" v="146"/>
          <ac:cxnSpMkLst>
            <pc:docMk/>
            <pc:sldMk cId="2131911002" sldId="258"/>
            <ac:cxnSpMk id="10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2.861" v="146"/>
          <ac:cxnSpMkLst>
            <pc:docMk/>
            <pc:sldMk cId="2131911002" sldId="258"/>
            <ac:cxnSpMk id="12" creationId="{A3B4C179-2540-4304-9C9C-2AAAA53EFDC7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30:32.829" v="145"/>
          <ac:cxnSpMkLst>
            <pc:docMk/>
            <pc:sldMk cId="2131911002" sldId="258"/>
            <ac:cxnSpMk id="13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2.861" v="146"/>
          <ac:cxnSpMkLst>
            <pc:docMk/>
            <pc:sldMk cId="2131911002" sldId="258"/>
            <ac:cxnSpMk id="14" creationId="{C5950BAB-F521-4A52-A263-D105789771E6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30:32.829" v="145"/>
          <ac:cxnSpMkLst>
            <pc:docMk/>
            <pc:sldMk cId="2131911002" sldId="258"/>
            <ac:cxnSpMk id="15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2.861" v="146"/>
          <ac:cxnSpMkLst>
            <pc:docMk/>
            <pc:sldMk cId="2131911002" sldId="258"/>
            <ac:cxnSpMk id="16" creationId="{B3087726-EFA7-48B6-8527-80902BB5587C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30:32.829" v="145"/>
          <ac:cxnSpMkLst>
            <pc:docMk/>
            <pc:sldMk cId="2131911002" sldId="258"/>
            <ac:cxnSpMk id="17" creationId="{B3087726-EFA7-48B6-8527-80902BB5587C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2.861" v="146"/>
          <ac:cxnSpMkLst>
            <pc:docMk/>
            <pc:sldMk cId="2131911002" sldId="258"/>
            <ac:cxnSpMk id="18" creationId="{8E972B62-9819-493C-A305-2C04A2D43252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30:32.829" v="145"/>
          <ac:cxnSpMkLst>
            <pc:docMk/>
            <pc:sldMk cId="2131911002" sldId="258"/>
            <ac:cxnSpMk id="19" creationId="{384CA14D-52DC-4F3C-A1CE-235B99A179A8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30:32.829" v="145"/>
          <ac:cxnSpMkLst>
            <pc:docMk/>
            <pc:sldMk cId="2131911002" sldId="258"/>
            <ac:cxnSpMk id="21" creationId="{A3B4C179-2540-4304-9C9C-2AAAA53EFDC7}"/>
          </ac:cxnSpMkLst>
        </pc:cxnChg>
        <pc:cxnChg chg="add del">
          <ac:chgData name="Morales Ortiz, Kendrick G" userId="S::gr4424am@go.minnstate.edu::a684d532-338d-445b-a0eb-1a6173a6487b" providerId="AD" clId="Web-{457FA5D9-E57C-4AC3-B76B-CE709ADDED15}" dt="2021-09-20T22:30:32.829" v="145"/>
          <ac:cxnSpMkLst>
            <pc:docMk/>
            <pc:sldMk cId="2131911002" sldId="258"/>
            <ac:cxnSpMk id="23" creationId="{C5950BAB-F521-4A52-A263-D105789771E6}"/>
          </ac:cxnSpMkLst>
        </pc:cxnChg>
      </pc:sldChg>
      <pc:sldChg chg="addSp modSp new mod setBg">
        <pc:chgData name="Morales Ortiz, Kendrick G" userId="S::gr4424am@go.minnstate.edu::a684d532-338d-445b-a0eb-1a6173a6487b" providerId="AD" clId="Web-{457FA5D9-E57C-4AC3-B76B-CE709ADDED15}" dt="2021-09-20T22:46:07.763" v="193" actId="20577"/>
        <pc:sldMkLst>
          <pc:docMk/>
          <pc:sldMk cId="2791202436" sldId="259"/>
        </pc:sldMkLst>
        <pc:spChg chg="mod">
          <ac:chgData name="Morales Ortiz, Kendrick G" userId="S::gr4424am@go.minnstate.edu::a684d532-338d-445b-a0eb-1a6173a6487b" providerId="AD" clId="Web-{457FA5D9-E57C-4AC3-B76B-CE709ADDED15}" dt="2021-09-20T22:30:54.126" v="163" actId="20577"/>
          <ac:spMkLst>
            <pc:docMk/>
            <pc:sldMk cId="2791202436" sldId="259"/>
            <ac:spMk id="2" creationId="{557D6CAF-410F-4E12-BFF9-672B7B83F2B0}"/>
          </ac:spMkLst>
        </pc:spChg>
        <pc:spChg chg="mod">
          <ac:chgData name="Morales Ortiz, Kendrick G" userId="S::gr4424am@go.minnstate.edu::a684d532-338d-445b-a0eb-1a6173a6487b" providerId="AD" clId="Web-{457FA5D9-E57C-4AC3-B76B-CE709ADDED15}" dt="2021-09-20T22:46:07.763" v="193" actId="20577"/>
          <ac:spMkLst>
            <pc:docMk/>
            <pc:sldMk cId="2791202436" sldId="259"/>
            <ac:spMk id="3" creationId="{6DB2C4D0-9D73-449D-B65E-3F33375821F1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34.751" v="147"/>
          <ac:spMkLst>
            <pc:docMk/>
            <pc:sldMk cId="2791202436" sldId="259"/>
            <ac:spMk id="8" creationId="{81775E6C-9FE7-4AE4-ABE7-2568D95DEAE0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34.751" v="147"/>
          <ac:spMkLst>
            <pc:docMk/>
            <pc:sldMk cId="2791202436" sldId="259"/>
            <ac:spMk id="10" creationId="{6F1D8699-067D-4768-9F87-3E302B3797BC}"/>
          </ac:spMkLst>
        </pc:spChg>
        <pc:cxnChg chg="add">
          <ac:chgData name="Morales Ortiz, Kendrick G" userId="S::gr4424am@go.minnstate.edu::a684d532-338d-445b-a0eb-1a6173a6487b" providerId="AD" clId="Web-{457FA5D9-E57C-4AC3-B76B-CE709ADDED15}" dt="2021-09-20T22:30:34.751" v="147"/>
          <ac:cxnSpMkLst>
            <pc:docMk/>
            <pc:sldMk cId="2791202436" sldId="259"/>
            <ac:cxnSpMk id="12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4.751" v="147"/>
          <ac:cxnSpMkLst>
            <pc:docMk/>
            <pc:sldMk cId="2791202436" sldId="259"/>
            <ac:cxnSpMk id="14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4.751" v="147"/>
          <ac:cxnSpMkLst>
            <pc:docMk/>
            <pc:sldMk cId="2791202436" sldId="259"/>
            <ac:cxnSpMk id="16" creationId="{A3B4C179-2540-4304-9C9C-2AAAA53EFDC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4.751" v="147"/>
          <ac:cxnSpMkLst>
            <pc:docMk/>
            <pc:sldMk cId="2791202436" sldId="259"/>
            <ac:cxnSpMk id="18" creationId="{C5950BAB-F521-4A52-A263-D105789771E6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4.751" v="147"/>
          <ac:cxnSpMkLst>
            <pc:docMk/>
            <pc:sldMk cId="2791202436" sldId="259"/>
            <ac:cxnSpMk id="20" creationId="{B3087726-EFA7-48B6-8527-80902BB5587C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4.751" v="147"/>
          <ac:cxnSpMkLst>
            <pc:docMk/>
            <pc:sldMk cId="2791202436" sldId="259"/>
            <ac:cxnSpMk id="22" creationId="{8E972B62-9819-493C-A305-2C04A2D43252}"/>
          </ac:cxnSpMkLst>
        </pc:cxnChg>
      </pc:sldChg>
      <pc:sldChg chg="addSp modSp new mod setBg">
        <pc:chgData name="Morales Ortiz, Kendrick G" userId="S::gr4424am@go.minnstate.edu::a684d532-338d-445b-a0eb-1a6173a6487b" providerId="AD" clId="Web-{457FA5D9-E57C-4AC3-B76B-CE709ADDED15}" dt="2021-09-20T22:46:08.935" v="195" actId="20577"/>
        <pc:sldMkLst>
          <pc:docMk/>
          <pc:sldMk cId="4267430294" sldId="260"/>
        </pc:sldMkLst>
        <pc:spChg chg="mod">
          <ac:chgData name="Morales Ortiz, Kendrick G" userId="S::gr4424am@go.minnstate.edu::a684d532-338d-445b-a0eb-1a6173a6487b" providerId="AD" clId="Web-{457FA5D9-E57C-4AC3-B76B-CE709ADDED15}" dt="2021-09-20T22:31:21.360" v="172" actId="20577"/>
          <ac:spMkLst>
            <pc:docMk/>
            <pc:sldMk cId="4267430294" sldId="260"/>
            <ac:spMk id="2" creationId="{9D55CE0C-9AEB-4F89-A2E1-F45036E74007}"/>
          </ac:spMkLst>
        </pc:spChg>
        <pc:spChg chg="mod">
          <ac:chgData name="Morales Ortiz, Kendrick G" userId="S::gr4424am@go.minnstate.edu::a684d532-338d-445b-a0eb-1a6173a6487b" providerId="AD" clId="Web-{457FA5D9-E57C-4AC3-B76B-CE709ADDED15}" dt="2021-09-20T22:46:08.935" v="195" actId="20577"/>
          <ac:spMkLst>
            <pc:docMk/>
            <pc:sldMk cId="4267430294" sldId="260"/>
            <ac:spMk id="3" creationId="{055F1B22-D2C5-4152-841C-A55E5709A572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36.736" v="148"/>
          <ac:spMkLst>
            <pc:docMk/>
            <pc:sldMk cId="4267430294" sldId="260"/>
            <ac:spMk id="8" creationId="{81775E6C-9FE7-4AE4-ABE7-2568D95DEAE0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36.736" v="148"/>
          <ac:spMkLst>
            <pc:docMk/>
            <pc:sldMk cId="4267430294" sldId="260"/>
            <ac:spMk id="10" creationId="{6F1D8699-067D-4768-9F87-3E302B3797BC}"/>
          </ac:spMkLst>
        </pc:spChg>
        <pc:cxnChg chg="add">
          <ac:chgData name="Morales Ortiz, Kendrick G" userId="S::gr4424am@go.minnstate.edu::a684d532-338d-445b-a0eb-1a6173a6487b" providerId="AD" clId="Web-{457FA5D9-E57C-4AC3-B76B-CE709ADDED15}" dt="2021-09-20T22:30:36.736" v="148"/>
          <ac:cxnSpMkLst>
            <pc:docMk/>
            <pc:sldMk cId="4267430294" sldId="260"/>
            <ac:cxnSpMk id="12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6.736" v="148"/>
          <ac:cxnSpMkLst>
            <pc:docMk/>
            <pc:sldMk cId="4267430294" sldId="260"/>
            <ac:cxnSpMk id="14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6.736" v="148"/>
          <ac:cxnSpMkLst>
            <pc:docMk/>
            <pc:sldMk cId="4267430294" sldId="260"/>
            <ac:cxnSpMk id="16" creationId="{A3B4C179-2540-4304-9C9C-2AAAA53EFDC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6.736" v="148"/>
          <ac:cxnSpMkLst>
            <pc:docMk/>
            <pc:sldMk cId="4267430294" sldId="260"/>
            <ac:cxnSpMk id="18" creationId="{C5950BAB-F521-4A52-A263-D105789771E6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6.736" v="148"/>
          <ac:cxnSpMkLst>
            <pc:docMk/>
            <pc:sldMk cId="4267430294" sldId="260"/>
            <ac:cxnSpMk id="20" creationId="{B3087726-EFA7-48B6-8527-80902BB5587C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36.736" v="148"/>
          <ac:cxnSpMkLst>
            <pc:docMk/>
            <pc:sldMk cId="4267430294" sldId="260"/>
            <ac:cxnSpMk id="22" creationId="{8E972B62-9819-493C-A305-2C04A2D43252}"/>
          </ac:cxnSpMkLst>
        </pc:cxnChg>
      </pc:sldChg>
      <pc:sldChg chg="addSp modSp new del mod setBg">
        <pc:chgData name="Morales Ortiz, Kendrick G" userId="S::gr4424am@go.minnstate.edu::a684d532-338d-445b-a0eb-1a6173a6487b" providerId="AD" clId="Web-{457FA5D9-E57C-4AC3-B76B-CE709ADDED15}" dt="2021-09-20T22:31:05.017" v="170"/>
        <pc:sldMkLst>
          <pc:docMk/>
          <pc:sldMk cId="2546303575" sldId="261"/>
        </pc:sldMkLst>
        <pc:spChg chg="mod">
          <ac:chgData name="Morales Ortiz, Kendrick G" userId="S::gr4424am@go.minnstate.edu::a684d532-338d-445b-a0eb-1a6173a6487b" providerId="AD" clId="Web-{457FA5D9-E57C-4AC3-B76B-CE709ADDED15}" dt="2021-09-20T22:30:42.517" v="149"/>
          <ac:spMkLst>
            <pc:docMk/>
            <pc:sldMk cId="2546303575" sldId="261"/>
            <ac:spMk id="2" creationId="{ADEE76C0-60D2-4302-9BFD-4D8B9093246E}"/>
          </ac:spMkLst>
        </pc:spChg>
        <pc:spChg chg="mod">
          <ac:chgData name="Morales Ortiz, Kendrick G" userId="S::gr4424am@go.minnstate.edu::a684d532-338d-445b-a0eb-1a6173a6487b" providerId="AD" clId="Web-{457FA5D9-E57C-4AC3-B76B-CE709ADDED15}" dt="2021-09-20T22:30:42.517" v="149"/>
          <ac:spMkLst>
            <pc:docMk/>
            <pc:sldMk cId="2546303575" sldId="261"/>
            <ac:spMk id="3" creationId="{9E4092F4-848F-4788-B9C1-15E792B02161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42.517" v="149"/>
          <ac:spMkLst>
            <pc:docMk/>
            <pc:sldMk cId="2546303575" sldId="261"/>
            <ac:spMk id="8" creationId="{81775E6C-9FE7-4AE4-ABE7-2568D95DEAE0}"/>
          </ac:spMkLst>
        </pc:spChg>
        <pc:spChg chg="add">
          <ac:chgData name="Morales Ortiz, Kendrick G" userId="S::gr4424am@go.minnstate.edu::a684d532-338d-445b-a0eb-1a6173a6487b" providerId="AD" clId="Web-{457FA5D9-E57C-4AC3-B76B-CE709ADDED15}" dt="2021-09-20T22:30:42.517" v="149"/>
          <ac:spMkLst>
            <pc:docMk/>
            <pc:sldMk cId="2546303575" sldId="261"/>
            <ac:spMk id="10" creationId="{6F1D8699-067D-4768-9F87-3E302B3797BC}"/>
          </ac:spMkLst>
        </pc:spChg>
        <pc:cxnChg chg="add">
          <ac:chgData name="Morales Ortiz, Kendrick G" userId="S::gr4424am@go.minnstate.edu::a684d532-338d-445b-a0eb-1a6173a6487b" providerId="AD" clId="Web-{457FA5D9-E57C-4AC3-B76B-CE709ADDED15}" dt="2021-09-20T22:30:42.517" v="149"/>
          <ac:cxnSpMkLst>
            <pc:docMk/>
            <pc:sldMk cId="2546303575" sldId="261"/>
            <ac:cxnSpMk id="12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42.517" v="149"/>
          <ac:cxnSpMkLst>
            <pc:docMk/>
            <pc:sldMk cId="2546303575" sldId="261"/>
            <ac:cxnSpMk id="14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42.517" v="149"/>
          <ac:cxnSpMkLst>
            <pc:docMk/>
            <pc:sldMk cId="2546303575" sldId="261"/>
            <ac:cxnSpMk id="16" creationId="{A3B4C179-2540-4304-9C9C-2AAAA53EFDC7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42.517" v="149"/>
          <ac:cxnSpMkLst>
            <pc:docMk/>
            <pc:sldMk cId="2546303575" sldId="261"/>
            <ac:cxnSpMk id="18" creationId="{C5950BAB-F521-4A52-A263-D105789771E6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42.517" v="149"/>
          <ac:cxnSpMkLst>
            <pc:docMk/>
            <pc:sldMk cId="2546303575" sldId="261"/>
            <ac:cxnSpMk id="20" creationId="{B3087726-EFA7-48B6-8527-80902BB5587C}"/>
          </ac:cxnSpMkLst>
        </pc:cxnChg>
        <pc:cxnChg chg="add">
          <ac:chgData name="Morales Ortiz, Kendrick G" userId="S::gr4424am@go.minnstate.edu::a684d532-338d-445b-a0eb-1a6173a6487b" providerId="AD" clId="Web-{457FA5D9-E57C-4AC3-B76B-CE709ADDED15}" dt="2021-09-20T22:30:42.517" v="149"/>
          <ac:cxnSpMkLst>
            <pc:docMk/>
            <pc:sldMk cId="2546303575" sldId="261"/>
            <ac:cxnSpMk id="22" creationId="{8E972B62-9819-493C-A305-2C04A2D43252}"/>
          </ac:cxnSpMkLst>
        </pc:cxnChg>
      </pc:sldChg>
      <pc:sldMasterChg chg="add del addSldLayout delSldLayout">
        <pc:chgData name="Morales Ortiz, Kendrick G" userId="S::gr4424am@go.minnstate.edu::a684d532-338d-445b-a0eb-1a6173a6487b" providerId="AD" clId="Web-{457FA5D9-E57C-4AC3-B76B-CE709ADDED15}" dt="2021-09-20T22:27:02.299" v="12"/>
        <pc:sldMasterMkLst>
          <pc:docMk/>
          <pc:sldMasterMk cId="2486532714" sldId="2147483648"/>
        </pc:sldMasterMkLst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3473900688" sldId="2147483649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1428705952" sldId="2147483650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1216704281" sldId="2147483651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1203640266" sldId="2147483652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306088553" sldId="2147483653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657394987" sldId="2147483654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4110581786" sldId="2147483655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628758455" sldId="2147483656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2022285921" sldId="2147483657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2761113866" sldId="2147483658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2486532714" sldId="2147483648"/>
            <pc:sldLayoutMk cId="1941755265" sldId="2147483659"/>
          </pc:sldLayoutMkLst>
        </pc:sldLayoutChg>
      </pc:sldMasterChg>
      <pc:sldMasterChg chg="add del addSldLayout delSldLayout">
        <pc:chgData name="Morales Ortiz, Kendrick G" userId="S::gr4424am@go.minnstate.edu::a684d532-338d-445b-a0eb-1a6173a6487b" providerId="AD" clId="Web-{457FA5D9-E57C-4AC3-B76B-CE709ADDED15}" dt="2021-09-20T22:27:02.299" v="12"/>
        <pc:sldMasterMkLst>
          <pc:docMk/>
          <pc:sldMasterMk cId="556337882" sldId="2147483712"/>
        </pc:sldMasterMkLst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1312135658" sldId="2147483701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3565123654" sldId="2147483702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1611781878" sldId="2147483703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418174815" sldId="2147483704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2671524524" sldId="2147483705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631662980" sldId="2147483706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1811677156" sldId="2147483707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621303618" sldId="2147483708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3568418035" sldId="2147483709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3649682933" sldId="2147483710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299" v="12"/>
          <pc:sldLayoutMkLst>
            <pc:docMk/>
            <pc:sldMasterMk cId="556337882" sldId="2147483712"/>
            <pc:sldLayoutMk cId="3813170409" sldId="2147483711"/>
          </pc:sldLayoutMkLst>
        </pc:sldLayoutChg>
      </pc:sldMasterChg>
      <pc:sldMasterChg chg="add del addSldLayout delSldLayout">
        <pc:chgData name="Morales Ortiz, Kendrick G" userId="S::gr4424am@go.minnstate.edu::a684d532-338d-445b-a0eb-1a6173a6487b" providerId="AD" clId="Web-{457FA5D9-E57C-4AC3-B76B-CE709ADDED15}" dt="2021-09-20T22:27:02.190" v="11"/>
        <pc:sldMasterMkLst>
          <pc:docMk/>
          <pc:sldMasterMk cId="2828251835" sldId="2147483738"/>
        </pc:sldMasterMkLst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1029359888" sldId="2147483727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299818592" sldId="2147483728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3954896645" sldId="2147483729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2911208821" sldId="2147483730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2509952360" sldId="2147483731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1500081990" sldId="2147483732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4239110827" sldId="2147483733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4114057002" sldId="2147483734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291999932" sldId="2147483735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4216154506" sldId="2147483736"/>
          </pc:sldLayoutMkLst>
        </pc:sldLayoutChg>
        <pc:sldLayoutChg chg="add del">
          <pc:chgData name="Morales Ortiz, Kendrick G" userId="S::gr4424am@go.minnstate.edu::a684d532-338d-445b-a0eb-1a6173a6487b" providerId="AD" clId="Web-{457FA5D9-E57C-4AC3-B76B-CE709ADDED15}" dt="2021-09-20T22:27:02.190" v="11"/>
          <pc:sldLayoutMkLst>
            <pc:docMk/>
            <pc:sldMasterMk cId="2828251835" sldId="2147483738"/>
            <pc:sldLayoutMk cId="2517303649" sldId="2147483737"/>
          </pc:sldLayoutMkLst>
        </pc:sldLayoutChg>
      </pc:sldMasterChg>
    </pc:docChg>
  </pc:docChgLst>
  <pc:docChgLst>
    <pc:chgData name="Audi, Daniel O" userId="S::ed4865zh@go.minnstate.edu::68dc2c3a-2e5e-4de3-b75a-373827a4568e" providerId="AD" clId="Web-{1FCA003F-ECDC-2E41-52D9-0A6AA730E74E}"/>
    <pc:docChg chg="modSld sldOrd">
      <pc:chgData name="Audi, Daniel O" userId="S::ed4865zh@go.minnstate.edu::68dc2c3a-2e5e-4de3-b75a-373827a4568e" providerId="AD" clId="Web-{1FCA003F-ECDC-2E41-52D9-0A6AA730E74E}" dt="2021-09-22T20:12:28.442" v="250"/>
      <pc:docMkLst>
        <pc:docMk/>
      </pc:docMkLst>
      <pc:sldChg chg="ord">
        <pc:chgData name="Audi, Daniel O" userId="S::ed4865zh@go.minnstate.edu::68dc2c3a-2e5e-4de3-b75a-373827a4568e" providerId="AD" clId="Web-{1FCA003F-ECDC-2E41-52D9-0A6AA730E74E}" dt="2021-09-22T20:12:05.176" v="249"/>
        <pc:sldMkLst>
          <pc:docMk/>
          <pc:sldMk cId="3587175188" sldId="257"/>
        </pc:sldMkLst>
      </pc:sldChg>
      <pc:sldChg chg="ord">
        <pc:chgData name="Audi, Daniel O" userId="S::ed4865zh@go.minnstate.edu::68dc2c3a-2e5e-4de3-b75a-373827a4568e" providerId="AD" clId="Web-{1FCA003F-ECDC-2E41-52D9-0A6AA730E74E}" dt="2021-09-22T19:56:38.374" v="235"/>
        <pc:sldMkLst>
          <pc:docMk/>
          <pc:sldMk cId="4267430294" sldId="260"/>
        </pc:sldMkLst>
      </pc:sldChg>
      <pc:sldChg chg="ord">
        <pc:chgData name="Audi, Daniel O" userId="S::ed4865zh@go.minnstate.edu::68dc2c3a-2e5e-4de3-b75a-373827a4568e" providerId="AD" clId="Web-{1FCA003F-ECDC-2E41-52D9-0A6AA730E74E}" dt="2021-09-22T20:12:28.442" v="250"/>
        <pc:sldMkLst>
          <pc:docMk/>
          <pc:sldMk cId="2235660433" sldId="261"/>
        </pc:sldMkLst>
      </pc:sldChg>
      <pc:sldChg chg="addSp delSp modSp">
        <pc:chgData name="Audi, Daniel O" userId="S::ed4865zh@go.minnstate.edu::68dc2c3a-2e5e-4de3-b75a-373827a4568e" providerId="AD" clId="Web-{1FCA003F-ECDC-2E41-52D9-0A6AA730E74E}" dt="2021-09-22T19:57:37.830" v="248" actId="20577"/>
        <pc:sldMkLst>
          <pc:docMk/>
          <pc:sldMk cId="2588296402" sldId="263"/>
        </pc:sldMkLst>
        <pc:spChg chg="mod">
          <ac:chgData name="Audi, Daniel O" userId="S::ed4865zh@go.minnstate.edu::68dc2c3a-2e5e-4de3-b75a-373827a4568e" providerId="AD" clId="Web-{1FCA003F-ECDC-2E41-52D9-0A6AA730E74E}" dt="2021-09-22T19:57:37.830" v="248" actId="20577"/>
          <ac:spMkLst>
            <pc:docMk/>
            <pc:sldMk cId="2588296402" sldId="263"/>
            <ac:spMk id="4" creationId="{841ED957-4AA7-49CA-92BA-2E5BDAC6115C}"/>
          </ac:spMkLst>
        </pc:spChg>
        <pc:picChg chg="add del mod">
          <ac:chgData name="Audi, Daniel O" userId="S::ed4865zh@go.minnstate.edu::68dc2c3a-2e5e-4de3-b75a-373827a4568e" providerId="AD" clId="Web-{1FCA003F-ECDC-2E41-52D9-0A6AA730E74E}" dt="2021-09-22T17:18:54.477" v="7"/>
          <ac:picMkLst>
            <pc:docMk/>
            <pc:sldMk cId="2588296402" sldId="263"/>
            <ac:picMk id="3" creationId="{7CC4B6AE-6789-43DD-A058-8EF1C49E32AB}"/>
          </ac:picMkLst>
        </pc:picChg>
        <pc:picChg chg="del">
          <ac:chgData name="Audi, Daniel O" userId="S::ed4865zh@go.minnstate.edu::68dc2c3a-2e5e-4de3-b75a-373827a4568e" providerId="AD" clId="Web-{1FCA003F-ECDC-2E41-52D9-0A6AA730E74E}" dt="2021-09-22T17:17:29.647" v="1"/>
          <ac:picMkLst>
            <pc:docMk/>
            <pc:sldMk cId="2588296402" sldId="263"/>
            <ac:picMk id="5" creationId="{1C626375-D5E4-4B62-9147-36E7E3D6F511}"/>
          </ac:picMkLst>
        </pc:picChg>
        <pc:picChg chg="add mod">
          <ac:chgData name="Audi, Daniel O" userId="S::ed4865zh@go.minnstate.edu::68dc2c3a-2e5e-4de3-b75a-373827a4568e" providerId="AD" clId="Web-{1FCA003F-ECDC-2E41-52D9-0A6AA730E74E}" dt="2021-09-22T19:55:59.529" v="233" actId="1076"/>
          <ac:picMkLst>
            <pc:docMk/>
            <pc:sldMk cId="2588296402" sldId="263"/>
            <ac:picMk id="6" creationId="{19A54BE0-DE29-43E3-93A8-A5B632626BAC}"/>
          </ac:picMkLst>
        </pc:picChg>
      </pc:sldChg>
    </pc:docChg>
  </pc:docChgLst>
  <pc:docChgLst>
    <pc:chgData name="Morales Ortiz, Kendrick G" userId="S::gr4424am@go.minnstate.edu::a684d532-338d-445b-a0eb-1a6173a6487b" providerId="AD" clId="Web-{9C787083-AC66-E4FD-1ED6-BBA71AD05485}"/>
    <pc:docChg chg="addSld delSld modSld sldOrd">
      <pc:chgData name="Morales Ortiz, Kendrick G" userId="S::gr4424am@go.minnstate.edu::a684d532-338d-445b-a0eb-1a6173a6487b" providerId="AD" clId="Web-{9C787083-AC66-E4FD-1ED6-BBA71AD05485}" dt="2021-09-22T21:42:48.482" v="1361" actId="1076"/>
      <pc:docMkLst>
        <pc:docMk/>
      </pc:docMkLst>
      <pc:sldChg chg="addSp modSp ord">
        <pc:chgData name="Morales Ortiz, Kendrick G" userId="S::gr4424am@go.minnstate.edu::a684d532-338d-445b-a0eb-1a6173a6487b" providerId="AD" clId="Web-{9C787083-AC66-E4FD-1ED6-BBA71AD05485}" dt="2021-09-22T20:57:01.225" v="399" actId="20577"/>
        <pc:sldMkLst>
          <pc:docMk/>
          <pc:sldMk cId="3587175188" sldId="257"/>
        </pc:sldMkLst>
        <pc:spChg chg="mod">
          <ac:chgData name="Morales Ortiz, Kendrick G" userId="S::gr4424am@go.minnstate.edu::a684d532-338d-445b-a0eb-1a6173a6487b" providerId="AD" clId="Web-{9C787083-AC66-E4FD-1ED6-BBA71AD05485}" dt="2021-09-22T20:12:20.910" v="174" actId="20577"/>
          <ac:spMkLst>
            <pc:docMk/>
            <pc:sldMk cId="3587175188" sldId="257"/>
            <ac:spMk id="2" creationId="{D7FFCCB2-EB9C-43F7-A3DF-A638B5E69C6C}"/>
          </ac:spMkLst>
        </pc:spChg>
        <pc:spChg chg="add mod">
          <ac:chgData name="Morales Ortiz, Kendrick G" userId="S::gr4424am@go.minnstate.edu::a684d532-338d-445b-a0eb-1a6173a6487b" providerId="AD" clId="Web-{9C787083-AC66-E4FD-1ED6-BBA71AD05485}" dt="2021-09-22T20:24:13.926" v="192" actId="20577"/>
          <ac:spMkLst>
            <pc:docMk/>
            <pc:sldMk cId="3587175188" sldId="257"/>
            <ac:spMk id="4" creationId="{942C923A-A7DA-4C07-A08A-88CCFF8B1C02}"/>
          </ac:spMkLst>
        </pc:spChg>
        <pc:spChg chg="mod">
          <ac:chgData name="Morales Ortiz, Kendrick G" userId="S::gr4424am@go.minnstate.edu::a684d532-338d-445b-a0eb-1a6173a6487b" providerId="AD" clId="Web-{9C787083-AC66-E4FD-1ED6-BBA71AD05485}" dt="2021-09-22T20:57:01.225" v="399" actId="20577"/>
          <ac:spMkLst>
            <pc:docMk/>
            <pc:sldMk cId="3587175188" sldId="257"/>
            <ac:spMk id="10" creationId="{C05338F3-EC5A-4110-8D77-DEAA12F192BB}"/>
          </ac:spMkLst>
        </pc:spChg>
        <pc:picChg chg="mod">
          <ac:chgData name="Morales Ortiz, Kendrick G" userId="S::gr4424am@go.minnstate.edu::a684d532-338d-445b-a0eb-1a6173a6487b" providerId="AD" clId="Web-{9C787083-AC66-E4FD-1ED6-BBA71AD05485}" dt="2021-09-22T19:31:30.843" v="114" actId="1076"/>
          <ac:picMkLst>
            <pc:docMk/>
            <pc:sldMk cId="3587175188" sldId="257"/>
            <ac:picMk id="6" creationId="{7B3E6D5F-BA16-44BB-9FF1-03935795F2F4}"/>
          </ac:picMkLst>
        </pc:picChg>
      </pc:sldChg>
      <pc:sldChg chg="addSp delSp modSp ord">
        <pc:chgData name="Morales Ortiz, Kendrick G" userId="S::gr4424am@go.minnstate.edu::a684d532-338d-445b-a0eb-1a6173a6487b" providerId="AD" clId="Web-{9C787083-AC66-E4FD-1ED6-BBA71AD05485}" dt="2021-09-22T21:12:06.674" v="443" actId="1076"/>
        <pc:sldMkLst>
          <pc:docMk/>
          <pc:sldMk cId="2131911002" sldId="258"/>
        </pc:sldMkLst>
        <pc:spChg chg="mod">
          <ac:chgData name="Morales Ortiz, Kendrick G" userId="S::gr4424am@go.minnstate.edu::a684d532-338d-445b-a0eb-1a6173a6487b" providerId="AD" clId="Web-{9C787083-AC66-E4FD-1ED6-BBA71AD05485}" dt="2021-09-22T20:21:41.036" v="183" actId="1076"/>
          <ac:spMkLst>
            <pc:docMk/>
            <pc:sldMk cId="2131911002" sldId="258"/>
            <ac:spMk id="2" creationId="{5D0462B8-1CFC-4152-AB7C-9BDECAD0E62F}"/>
          </ac:spMkLst>
        </pc:spChg>
        <pc:spChg chg="del mod">
          <ac:chgData name="Morales Ortiz, Kendrick G" userId="S::gr4424am@go.minnstate.edu::a684d532-338d-445b-a0eb-1a6173a6487b" providerId="AD" clId="Web-{9C787083-AC66-E4FD-1ED6-BBA71AD05485}" dt="2021-09-22T19:35:17.440" v="128"/>
          <ac:spMkLst>
            <pc:docMk/>
            <pc:sldMk cId="2131911002" sldId="258"/>
            <ac:spMk id="3" creationId="{40725E17-6B99-4864-9295-BF1EB74F2AA0}"/>
          </ac:spMkLst>
        </pc:spChg>
        <pc:spChg chg="add mod">
          <ac:chgData name="Morales Ortiz, Kendrick G" userId="S::gr4424am@go.minnstate.edu::a684d532-338d-445b-a0eb-1a6173a6487b" providerId="AD" clId="Web-{9C787083-AC66-E4FD-1ED6-BBA71AD05485}" dt="2021-09-22T21:11:58.564" v="439" actId="1076"/>
          <ac:spMkLst>
            <pc:docMk/>
            <pc:sldMk cId="2131911002" sldId="258"/>
            <ac:spMk id="11" creationId="{7FC043FE-4EDC-4A4C-A91A-6C0435292D61}"/>
          </ac:spMkLst>
        </pc:spChg>
        <pc:spChg chg="add del mod">
          <ac:chgData name="Morales Ortiz, Kendrick G" userId="S::gr4424am@go.minnstate.edu::a684d532-338d-445b-a0eb-1a6173a6487b" providerId="AD" clId="Web-{9C787083-AC66-E4FD-1ED6-BBA71AD05485}" dt="2021-09-22T20:43:24.099" v="235"/>
          <ac:spMkLst>
            <pc:docMk/>
            <pc:sldMk cId="2131911002" sldId="258"/>
            <ac:spMk id="19" creationId="{EC7566BD-9625-4E78-B855-C0B8613B2696}"/>
          </ac:spMkLst>
        </pc:spChg>
        <pc:spChg chg="add del mod">
          <ac:chgData name="Morales Ortiz, Kendrick G" userId="S::gr4424am@go.minnstate.edu::a684d532-338d-445b-a0eb-1a6173a6487b" providerId="AD" clId="Web-{9C787083-AC66-E4FD-1ED6-BBA71AD05485}" dt="2021-09-22T20:45:08.318" v="269"/>
          <ac:spMkLst>
            <pc:docMk/>
            <pc:sldMk cId="2131911002" sldId="258"/>
            <ac:spMk id="22" creationId="{30D3C119-A919-44FE-BFDA-0458A4D4118F}"/>
          </ac:spMkLst>
        </pc:spChg>
        <pc:spChg chg="add del mod">
          <ac:chgData name="Morales Ortiz, Kendrick G" userId="S::gr4424am@go.minnstate.edu::a684d532-338d-445b-a0eb-1a6173a6487b" providerId="AD" clId="Web-{9C787083-AC66-E4FD-1ED6-BBA71AD05485}" dt="2021-09-22T20:54:19.725" v="367"/>
          <ac:spMkLst>
            <pc:docMk/>
            <pc:sldMk cId="2131911002" sldId="258"/>
            <ac:spMk id="24" creationId="{7AB1D523-3F61-4BBD-B8FB-CA46C42EAA78}"/>
          </ac:spMkLst>
        </pc:spChg>
        <pc:spChg chg="add mod">
          <ac:chgData name="Morales Ortiz, Kendrick G" userId="S::gr4424am@go.minnstate.edu::a684d532-338d-445b-a0eb-1a6173a6487b" providerId="AD" clId="Web-{9C787083-AC66-E4FD-1ED6-BBA71AD05485}" dt="2021-09-22T21:12:06.674" v="443" actId="1076"/>
          <ac:spMkLst>
            <pc:docMk/>
            <pc:sldMk cId="2131911002" sldId="258"/>
            <ac:spMk id="26" creationId="{A1154BA9-B520-47D0-8C8D-1BB62C888B4A}"/>
          </ac:spMkLst>
        </pc:spChg>
        <pc:picChg chg="add del mod ord">
          <ac:chgData name="Morales Ortiz, Kendrick G" userId="S::gr4424am@go.minnstate.edu::a684d532-338d-445b-a0eb-1a6173a6487b" providerId="AD" clId="Web-{9C787083-AC66-E4FD-1ED6-BBA71AD05485}" dt="2021-09-22T20:45:07.318" v="268"/>
          <ac:picMkLst>
            <pc:docMk/>
            <pc:sldMk cId="2131911002" sldId="258"/>
            <ac:picMk id="4" creationId="{7B10577B-98C8-4B86-A923-25313B91D325}"/>
          </ac:picMkLst>
        </pc:picChg>
        <pc:picChg chg="add del mod">
          <ac:chgData name="Morales Ortiz, Kendrick G" userId="S::gr4424am@go.minnstate.edu::a684d532-338d-445b-a0eb-1a6173a6487b" providerId="AD" clId="Web-{9C787083-AC66-E4FD-1ED6-BBA71AD05485}" dt="2021-09-22T20:54:19.741" v="369"/>
          <ac:picMkLst>
            <pc:docMk/>
            <pc:sldMk cId="2131911002" sldId="258"/>
            <ac:picMk id="5" creationId="{24154975-4F9B-4B5D-9CAD-91EC6B1F47C1}"/>
          </ac:picMkLst>
        </pc:picChg>
        <pc:picChg chg="add del mod">
          <ac:chgData name="Morales Ortiz, Kendrick G" userId="S::gr4424am@go.minnstate.edu::a684d532-338d-445b-a0eb-1a6173a6487b" providerId="AD" clId="Web-{9C787083-AC66-E4FD-1ED6-BBA71AD05485}" dt="2021-09-22T20:54:19.725" v="368"/>
          <ac:picMkLst>
            <pc:docMk/>
            <pc:sldMk cId="2131911002" sldId="258"/>
            <ac:picMk id="9" creationId="{32E7E9E7-E8E6-410F-B54E-26465086B668}"/>
          </ac:picMkLst>
        </pc:picChg>
        <pc:picChg chg="del mod">
          <ac:chgData name="Morales Ortiz, Kendrick G" userId="S::gr4424am@go.minnstate.edu::a684d532-338d-445b-a0eb-1a6173a6487b" providerId="AD" clId="Web-{9C787083-AC66-E4FD-1ED6-BBA71AD05485}" dt="2021-09-22T20:05:59.003" v="164"/>
          <ac:picMkLst>
            <pc:docMk/>
            <pc:sldMk cId="2131911002" sldId="258"/>
            <ac:picMk id="13" creationId="{67344567-0E5D-41D9-BD8F-590E5989A436}"/>
          </ac:picMkLst>
        </pc:picChg>
        <pc:picChg chg="add del mod">
          <ac:chgData name="Morales Ortiz, Kendrick G" userId="S::gr4424am@go.minnstate.edu::a684d532-338d-445b-a0eb-1a6173a6487b" providerId="AD" clId="Web-{9C787083-AC66-E4FD-1ED6-BBA71AD05485}" dt="2021-09-22T20:31:25.130" v="213"/>
          <ac:picMkLst>
            <pc:docMk/>
            <pc:sldMk cId="2131911002" sldId="258"/>
            <ac:picMk id="15" creationId="{8DE8BFEA-DE33-457A-9115-D283B3813587}"/>
          </ac:picMkLst>
        </pc:picChg>
        <pc:picChg chg="add del mod">
          <ac:chgData name="Morales Ortiz, Kendrick G" userId="S::gr4424am@go.minnstate.edu::a684d532-338d-445b-a0eb-1a6173a6487b" providerId="AD" clId="Web-{9C787083-AC66-E4FD-1ED6-BBA71AD05485}" dt="2021-09-22T20:43:22.084" v="234"/>
          <ac:picMkLst>
            <pc:docMk/>
            <pc:sldMk cId="2131911002" sldId="258"/>
            <ac:picMk id="17" creationId="{0C0F62EA-2726-4F7B-9B48-642CFE3D5B3D}"/>
          </ac:picMkLst>
        </pc:picChg>
        <pc:picChg chg="add del">
          <ac:chgData name="Morales Ortiz, Kendrick G" userId="S::gr4424am@go.minnstate.edu::a684d532-338d-445b-a0eb-1a6173a6487b" providerId="AD" clId="Web-{9C787083-AC66-E4FD-1ED6-BBA71AD05485}" dt="2021-09-22T20:43:15.334" v="233"/>
          <ac:picMkLst>
            <pc:docMk/>
            <pc:sldMk cId="2131911002" sldId="258"/>
            <ac:picMk id="20" creationId="{FA3B1056-2180-4D89-A076-AA939EF61FBB}"/>
          </ac:picMkLst>
        </pc:picChg>
        <pc:picChg chg="add mod ord">
          <ac:chgData name="Morales Ortiz, Kendrick G" userId="S::gr4424am@go.minnstate.edu::a684d532-338d-445b-a0eb-1a6173a6487b" providerId="AD" clId="Web-{9C787083-AC66-E4FD-1ED6-BBA71AD05485}" dt="2021-09-22T21:11:55.377" v="438" actId="1076"/>
          <ac:picMkLst>
            <pc:docMk/>
            <pc:sldMk cId="2131911002" sldId="258"/>
            <ac:picMk id="23" creationId="{FDE39D87-D23B-4311-8866-0134DB2C5AF5}"/>
          </ac:picMkLst>
        </pc:picChg>
        <pc:picChg chg="add mod">
          <ac:chgData name="Morales Ortiz, Kendrick G" userId="S::gr4424am@go.minnstate.edu::a684d532-338d-445b-a0eb-1a6173a6487b" providerId="AD" clId="Web-{9C787083-AC66-E4FD-1ED6-BBA71AD05485}" dt="2021-09-22T21:12:04.143" v="442" actId="1076"/>
          <ac:picMkLst>
            <pc:docMk/>
            <pc:sldMk cId="2131911002" sldId="258"/>
            <ac:picMk id="25" creationId="{1FF981AA-BD04-4134-8FCB-3731A3112447}"/>
          </ac:picMkLst>
        </pc:picChg>
      </pc:sldChg>
      <pc:sldChg chg="addSp modSp del">
        <pc:chgData name="Morales Ortiz, Kendrick G" userId="S::gr4424am@go.minnstate.edu::a684d532-338d-445b-a0eb-1a6173a6487b" providerId="AD" clId="Web-{9C787083-AC66-E4FD-1ED6-BBA71AD05485}" dt="2021-09-22T21:28:07.945" v="905"/>
        <pc:sldMkLst>
          <pc:docMk/>
          <pc:sldMk cId="4267430294" sldId="260"/>
        </pc:sldMkLst>
        <pc:spChg chg="mod">
          <ac:chgData name="Morales Ortiz, Kendrick G" userId="S::gr4424am@go.minnstate.edu::a684d532-338d-445b-a0eb-1a6173a6487b" providerId="AD" clId="Web-{9C787083-AC66-E4FD-1ED6-BBA71AD05485}" dt="2021-09-22T20:56:13.647" v="396" actId="20577"/>
          <ac:spMkLst>
            <pc:docMk/>
            <pc:sldMk cId="4267430294" sldId="260"/>
            <ac:spMk id="3" creationId="{055F1B22-D2C5-4152-841C-A55E5709A572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0:55:48.256" v="392"/>
          <ac:spMkLst>
            <pc:docMk/>
            <pc:sldMk cId="4267430294" sldId="260"/>
            <ac:spMk id="4" creationId="{D6D7CA81-7E42-4876-8D43-7A331F0051EA}"/>
          </ac:spMkLst>
        </pc:spChg>
        <pc:spChg chg="mod">
          <ac:chgData name="Morales Ortiz, Kendrick G" userId="S::gr4424am@go.minnstate.edu::a684d532-338d-445b-a0eb-1a6173a6487b" providerId="AD" clId="Web-{9C787083-AC66-E4FD-1ED6-BBA71AD05485}" dt="2021-09-22T21:26:44.570" v="904" actId="20577"/>
          <ac:spMkLst>
            <pc:docMk/>
            <pc:sldMk cId="4267430294" sldId="260"/>
            <ac:spMk id="9" creationId="{7F31B061-CEED-404D-89F4-F3255B262BBC}"/>
          </ac:spMkLst>
        </pc:spChg>
      </pc:sldChg>
      <pc:sldChg chg="del">
        <pc:chgData name="Morales Ortiz, Kendrick G" userId="S::gr4424am@go.minnstate.edu::a684d532-338d-445b-a0eb-1a6173a6487b" providerId="AD" clId="Web-{9C787083-AC66-E4FD-1ED6-BBA71AD05485}" dt="2021-09-22T20:51:09.365" v="352"/>
        <pc:sldMkLst>
          <pc:docMk/>
          <pc:sldMk cId="2273659976" sldId="265"/>
        </pc:sldMkLst>
      </pc:sldChg>
      <pc:sldChg chg="addSp delSp modSp new mod setBg">
        <pc:chgData name="Morales Ortiz, Kendrick G" userId="S::gr4424am@go.minnstate.edu::a684d532-338d-445b-a0eb-1a6173a6487b" providerId="AD" clId="Web-{9C787083-AC66-E4FD-1ED6-BBA71AD05485}" dt="2021-09-22T21:11:34.455" v="435" actId="1076"/>
        <pc:sldMkLst>
          <pc:docMk/>
          <pc:sldMk cId="1429865804" sldId="266"/>
        </pc:sldMkLst>
        <pc:spChg chg="mod">
          <ac:chgData name="Morales Ortiz, Kendrick G" userId="S::gr4424am@go.minnstate.edu::a684d532-338d-445b-a0eb-1a6173a6487b" providerId="AD" clId="Web-{9C787083-AC66-E4FD-1ED6-BBA71AD05485}" dt="2021-09-22T20:44:14.865" v="245" actId="1076"/>
          <ac:spMkLst>
            <pc:docMk/>
            <pc:sldMk cId="1429865804" sldId="266"/>
            <ac:spMk id="2" creationId="{D263E871-0DD3-4788-8F3D-869E0EFC7E74}"/>
          </ac:spMkLst>
        </pc:spChg>
        <pc:spChg chg="del mod">
          <ac:chgData name="Morales Ortiz, Kendrick G" userId="S::gr4424am@go.minnstate.edu::a684d532-338d-445b-a0eb-1a6173a6487b" providerId="AD" clId="Web-{9C787083-AC66-E4FD-1ED6-BBA71AD05485}" dt="2021-09-22T20:43:32.849" v="238"/>
          <ac:spMkLst>
            <pc:docMk/>
            <pc:sldMk cId="1429865804" sldId="266"/>
            <ac:spMk id="3" creationId="{FDE3C57B-245D-44B7-8FCE-46A568DE2CA0}"/>
          </ac:spMkLst>
        </pc:spChg>
        <pc:spChg chg="add del mod">
          <ac:chgData name="Morales Ortiz, Kendrick G" userId="S::gr4424am@go.minnstate.edu::a684d532-338d-445b-a0eb-1a6173a6487b" providerId="AD" clId="Web-{9C787083-AC66-E4FD-1ED6-BBA71AD05485}" dt="2021-09-22T20:54:38.037" v="377"/>
          <ac:spMkLst>
            <pc:docMk/>
            <pc:sldMk cId="1429865804" sldId="266"/>
            <ac:spMk id="5" creationId="{AB396CD7-D547-4B87-8C99-38183D7A3E87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0:43:03.412" v="229"/>
          <ac:spMkLst>
            <pc:docMk/>
            <pc:sldMk cId="1429865804" sldId="266"/>
            <ac:spMk id="8" creationId="{81775E6C-9FE7-4AE4-ABE7-2568D95DEAE0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0:43:03.412" v="229"/>
          <ac:spMkLst>
            <pc:docMk/>
            <pc:sldMk cId="1429865804" sldId="266"/>
            <ac:spMk id="10" creationId="{6F1D8699-067D-4768-9F87-3E302B3797BC}"/>
          </ac:spMkLst>
        </pc:spChg>
        <pc:spChg chg="add mod">
          <ac:chgData name="Morales Ortiz, Kendrick G" userId="S::gr4424am@go.minnstate.edu::a684d532-338d-445b-a0eb-1a6173a6487b" providerId="AD" clId="Web-{9C787083-AC66-E4FD-1ED6-BBA71AD05485}" dt="2021-09-22T21:11:22.049" v="429" actId="1076"/>
          <ac:spMkLst>
            <pc:docMk/>
            <pc:sldMk cId="1429865804" sldId="266"/>
            <ac:spMk id="19" creationId="{6A6A2634-C306-459E-B10F-9300459B0E59}"/>
          </ac:spMkLst>
        </pc:spChg>
        <pc:picChg chg="add mod">
          <ac:chgData name="Morales Ortiz, Kendrick G" userId="S::gr4424am@go.minnstate.edu::a684d532-338d-445b-a0eb-1a6173a6487b" providerId="AD" clId="Web-{9C787083-AC66-E4FD-1ED6-BBA71AD05485}" dt="2021-09-22T21:11:34.455" v="435" actId="1076"/>
          <ac:picMkLst>
            <pc:docMk/>
            <pc:sldMk cId="1429865804" sldId="266"/>
            <ac:picMk id="3" creationId="{BF686C5C-A221-4489-B9C4-39CC3E4EC380}"/>
          </ac:picMkLst>
        </pc:picChg>
        <pc:picChg chg="add del mod">
          <ac:chgData name="Morales Ortiz, Kendrick G" userId="S::gr4424am@go.minnstate.edu::a684d532-338d-445b-a0eb-1a6173a6487b" providerId="AD" clId="Web-{9C787083-AC66-E4FD-1ED6-BBA71AD05485}" dt="2021-09-22T20:54:25.069" v="372"/>
          <ac:picMkLst>
            <pc:docMk/>
            <pc:sldMk cId="1429865804" sldId="266"/>
            <ac:picMk id="4" creationId="{67E54CBD-9BD6-4523-A983-797BE4D2628B}"/>
          </ac:picMkLst>
        </pc:picChg>
        <pc:picChg chg="add mod">
          <ac:chgData name="Morales Ortiz, Kendrick G" userId="S::gr4424am@go.minnstate.edu::a684d532-338d-445b-a0eb-1a6173a6487b" providerId="AD" clId="Web-{9C787083-AC66-E4FD-1ED6-BBA71AD05485}" dt="2021-09-22T21:11:31.283" v="433" actId="1076"/>
          <ac:picMkLst>
            <pc:docMk/>
            <pc:sldMk cId="1429865804" sldId="266"/>
            <ac:picMk id="6" creationId="{FFF73B93-4A17-4B08-9AB4-80817434275E}"/>
          </ac:picMkLst>
        </pc:picChg>
        <pc:picChg chg="add del mod">
          <ac:chgData name="Morales Ortiz, Kendrick G" userId="S::gr4424am@go.minnstate.edu::a684d532-338d-445b-a0eb-1a6173a6487b" providerId="AD" clId="Web-{9C787083-AC66-E4FD-1ED6-BBA71AD05485}" dt="2021-09-22T21:10:40.116" v="415"/>
          <ac:picMkLst>
            <pc:docMk/>
            <pc:sldMk cId="1429865804" sldId="266"/>
            <ac:picMk id="15" creationId="{C9BE74CD-BDB0-40D1-9D32-4D7764E99A51}"/>
          </ac:picMkLst>
        </pc:picChg>
        <pc:picChg chg="add del mod">
          <ac:chgData name="Morales Ortiz, Kendrick G" userId="S::gr4424am@go.minnstate.edu::a684d532-338d-445b-a0eb-1a6173a6487b" providerId="AD" clId="Web-{9C787083-AC66-E4FD-1ED6-BBA71AD05485}" dt="2021-09-22T21:11:15.205" v="424"/>
          <ac:picMkLst>
            <pc:docMk/>
            <pc:sldMk cId="1429865804" sldId="266"/>
            <ac:picMk id="17" creationId="{97C14BCC-4721-4C49-8DA2-4F1CCD489DDB}"/>
          </ac:picMkLst>
        </pc:picChg>
        <pc:cxnChg chg="add">
          <ac:chgData name="Morales Ortiz, Kendrick G" userId="S::gr4424am@go.minnstate.edu::a684d532-338d-445b-a0eb-1a6173a6487b" providerId="AD" clId="Web-{9C787083-AC66-E4FD-1ED6-BBA71AD05485}" dt="2021-09-22T20:43:03.412" v="229"/>
          <ac:cxnSpMkLst>
            <pc:docMk/>
            <pc:sldMk cId="1429865804" sldId="266"/>
            <ac:cxnSpMk id="12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0:43:03.412" v="229"/>
          <ac:cxnSpMkLst>
            <pc:docMk/>
            <pc:sldMk cId="1429865804" sldId="266"/>
            <ac:cxnSpMk id="14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0:43:03.412" v="229"/>
          <ac:cxnSpMkLst>
            <pc:docMk/>
            <pc:sldMk cId="1429865804" sldId="266"/>
            <ac:cxnSpMk id="16" creationId="{A3B4C179-2540-4304-9C9C-2AAAA53EFDC7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0:43:03.412" v="229"/>
          <ac:cxnSpMkLst>
            <pc:docMk/>
            <pc:sldMk cId="1429865804" sldId="266"/>
            <ac:cxnSpMk id="18" creationId="{C5950BAB-F521-4A52-A263-D105789771E6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0:43:03.412" v="229"/>
          <ac:cxnSpMkLst>
            <pc:docMk/>
            <pc:sldMk cId="1429865804" sldId="266"/>
            <ac:cxnSpMk id="20" creationId="{B3087726-EFA7-48B6-8527-80902BB5587C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0:43:03.412" v="229"/>
          <ac:cxnSpMkLst>
            <pc:docMk/>
            <pc:sldMk cId="1429865804" sldId="266"/>
            <ac:cxnSpMk id="22" creationId="{8E972B62-9819-493C-A305-2C04A2D43252}"/>
          </ac:cxnSpMkLst>
        </pc:cxnChg>
      </pc:sldChg>
      <pc:sldChg chg="addSp delSp modSp new mod ord setBg">
        <pc:chgData name="Morales Ortiz, Kendrick G" userId="S::gr4424am@go.minnstate.edu::a684d532-338d-445b-a0eb-1a6173a6487b" providerId="AD" clId="Web-{9C787083-AC66-E4FD-1ED6-BBA71AD05485}" dt="2021-09-22T21:42:48.482" v="1361" actId="1076"/>
        <pc:sldMkLst>
          <pc:docMk/>
          <pc:sldMk cId="2581588500" sldId="267"/>
        </pc:sldMkLst>
        <pc:spChg chg="mod">
          <ac:chgData name="Morales Ortiz, Kendrick G" userId="S::gr4424am@go.minnstate.edu::a684d532-338d-445b-a0eb-1a6173a6487b" providerId="AD" clId="Web-{9C787083-AC66-E4FD-1ED6-BBA71AD05485}" dt="2021-09-22T21:18:19.035" v="479" actId="14100"/>
          <ac:spMkLst>
            <pc:docMk/>
            <pc:sldMk cId="2581588500" sldId="267"/>
            <ac:spMk id="2" creationId="{C620F40A-E2C1-422C-9F2A-ED796027B32C}"/>
          </ac:spMkLst>
        </pc:spChg>
        <pc:spChg chg="del">
          <ac:chgData name="Morales Ortiz, Kendrick G" userId="S::gr4424am@go.minnstate.edu::a684d532-338d-445b-a0eb-1a6173a6487b" providerId="AD" clId="Web-{9C787083-AC66-E4FD-1ED6-BBA71AD05485}" dt="2021-09-22T20:52:38.381" v="354"/>
          <ac:spMkLst>
            <pc:docMk/>
            <pc:sldMk cId="2581588500" sldId="267"/>
            <ac:spMk id="3" creationId="{D251B2E5-78FA-4775-A36D-C335A448CAD7}"/>
          </ac:spMkLst>
        </pc:spChg>
        <pc:spChg chg="add del mod">
          <ac:chgData name="Morales Ortiz, Kendrick G" userId="S::gr4424am@go.minnstate.edu::a684d532-338d-445b-a0eb-1a6173a6487b" providerId="AD" clId="Web-{9C787083-AC66-E4FD-1ED6-BBA71AD05485}" dt="2021-09-22T21:20:28.239" v="723"/>
          <ac:spMkLst>
            <pc:docMk/>
            <pc:sldMk cId="2581588500" sldId="267"/>
            <ac:spMk id="7" creationId="{0C623441-D9C0-43F6-882B-20B94D51E8D4}"/>
          </ac:spMkLst>
        </pc:spChg>
        <pc:spChg chg="add mod">
          <ac:chgData name="Morales Ortiz, Kendrick G" userId="S::gr4424am@go.minnstate.edu::a684d532-338d-445b-a0eb-1a6173a6487b" providerId="AD" clId="Web-{9C787083-AC66-E4FD-1ED6-BBA71AD05485}" dt="2021-09-22T21:42:48.482" v="1361" actId="1076"/>
          <ac:spMkLst>
            <pc:docMk/>
            <pc:sldMk cId="2581588500" sldId="267"/>
            <ac:spMk id="8" creationId="{37FE776D-3B73-4EC0-8368-5B7621F68092}"/>
          </ac:spMkLst>
        </pc:spChg>
        <pc:spChg chg="add del mod ord">
          <ac:chgData name="Morales Ortiz, Kendrick G" userId="S::gr4424am@go.minnstate.edu::a684d532-338d-445b-a0eb-1a6173a6487b" providerId="AD" clId="Web-{9C787083-AC66-E4FD-1ED6-BBA71AD05485}" dt="2021-09-22T21:16:27.300" v="448"/>
          <ac:spMkLst>
            <pc:docMk/>
            <pc:sldMk cId="2581588500" sldId="267"/>
            <ac:spMk id="9" creationId="{43278C3D-1E45-49D6-B8F1-DADFCD285BA9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0:59:28.585" v="403"/>
          <ac:spMkLst>
            <pc:docMk/>
            <pc:sldMk cId="2581588500" sldId="267"/>
            <ac:spMk id="12" creationId="{51DD5413-5F8E-4B09-B990-29FDD4128C25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0:59:28.585" v="403"/>
          <ac:spMkLst>
            <pc:docMk/>
            <pc:sldMk cId="2581588500" sldId="267"/>
            <ac:spMk id="14" creationId="{1B430A1C-15A3-4AA7-ABC8-F16741F74844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1:13:49.471" v="445"/>
          <ac:spMkLst>
            <pc:docMk/>
            <pc:sldMk cId="2581588500" sldId="267"/>
            <ac:spMk id="28" creationId="{ED6B5EE9-8CCA-4AEF-A028-6BFFF440878D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0:59:28.569" v="402"/>
          <ac:spMkLst>
            <pc:docMk/>
            <pc:sldMk cId="2581588500" sldId="267"/>
            <ac:spMk id="31" creationId="{2B78D151-52A1-46B3-8374-570DA802E9A5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1:13:49.471" v="445"/>
          <ac:spMkLst>
            <pc:docMk/>
            <pc:sldMk cId="2581588500" sldId="267"/>
            <ac:spMk id="32" creationId="{51DD5413-5F8E-4B09-B990-29FDD4128C25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0:59:28.569" v="402"/>
          <ac:spMkLst>
            <pc:docMk/>
            <pc:sldMk cId="2581588500" sldId="267"/>
            <ac:spMk id="33" creationId="{6C745475-F6E1-4944-B2F1-A82F3444F7EE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1:13:49.471" v="445"/>
          <ac:spMkLst>
            <pc:docMk/>
            <pc:sldMk cId="2581588500" sldId="267"/>
            <ac:spMk id="37" creationId="{1B430A1C-15A3-4AA7-ABC8-F16741F74844}"/>
          </ac:spMkLst>
        </pc:spChg>
        <pc:picChg chg="add mod ord">
          <ac:chgData name="Morales Ortiz, Kendrick G" userId="S::gr4424am@go.minnstate.edu::a684d532-338d-445b-a0eb-1a6173a6487b" providerId="AD" clId="Web-{9C787083-AC66-E4FD-1ED6-BBA71AD05485}" dt="2021-09-22T21:20:34.224" v="726" actId="1076"/>
          <ac:picMkLst>
            <pc:docMk/>
            <pc:sldMk cId="2581588500" sldId="267"/>
            <ac:picMk id="3" creationId="{7A7C136E-7E06-4593-A4D4-482736BF0089}"/>
          </ac:picMkLst>
        </pc:picChg>
        <pc:picChg chg="add del mod ord modCrop">
          <ac:chgData name="Morales Ortiz, Kendrick G" userId="S::gr4424am@go.minnstate.edu::a684d532-338d-445b-a0eb-1a6173a6487b" providerId="AD" clId="Web-{9C787083-AC66-E4FD-1ED6-BBA71AD05485}" dt="2021-09-22T21:16:46.441" v="453"/>
          <ac:picMkLst>
            <pc:docMk/>
            <pc:sldMk cId="2581588500" sldId="267"/>
            <ac:picMk id="4" creationId="{7BFCC758-66FD-49C1-977E-80B73ECC3304}"/>
          </ac:picMkLst>
        </pc:picChg>
        <pc:picChg chg="add del mod modCrop">
          <ac:chgData name="Morales Ortiz, Kendrick G" userId="S::gr4424am@go.minnstate.edu::a684d532-338d-445b-a0eb-1a6173a6487b" providerId="AD" clId="Web-{9C787083-AC66-E4FD-1ED6-BBA71AD05485}" dt="2021-09-22T21:16:47.004" v="454"/>
          <ac:picMkLst>
            <pc:docMk/>
            <pc:sldMk cId="2581588500" sldId="267"/>
            <ac:picMk id="5" creationId="{A5299E76-02BB-479E-BF3B-1502FE265C78}"/>
          </ac:picMkLst>
        </pc:picChg>
        <pc:picChg chg="add mod">
          <ac:chgData name="Morales Ortiz, Kendrick G" userId="S::gr4424am@go.minnstate.edu::a684d532-338d-445b-a0eb-1a6173a6487b" providerId="AD" clId="Web-{9C787083-AC66-E4FD-1ED6-BBA71AD05485}" dt="2021-09-22T21:20:32.349" v="725" actId="1076"/>
          <ac:picMkLst>
            <pc:docMk/>
            <pc:sldMk cId="2581588500" sldId="267"/>
            <ac:picMk id="6" creationId="{0CFC0769-DE92-4370-8938-C07B99A5B3DC}"/>
          </ac:picMkLst>
        </pc:picChg>
        <pc:cxnChg chg="add del">
          <ac:chgData name="Morales Ortiz, Kendrick G" userId="S::gr4424am@go.minnstate.edu::a684d532-338d-445b-a0eb-1a6173a6487b" providerId="AD" clId="Web-{9C787083-AC66-E4FD-1ED6-BBA71AD05485}" dt="2021-09-22T20:59:28.585" v="403"/>
          <ac:cxnSpMkLst>
            <pc:docMk/>
            <pc:sldMk cId="2581588500" sldId="267"/>
            <ac:cxnSpMk id="16" creationId="{AB4C33F9-075B-48EC-AC02-45F75240B66D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0:59:28.585" v="403"/>
          <ac:cxnSpMkLst>
            <pc:docMk/>
            <pc:sldMk cId="2581588500" sldId="267"/>
            <ac:cxnSpMk id="18" creationId="{FDD84450-8B7C-4676-9ED6-4162A982D62F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0:59:28.585" v="403"/>
          <ac:cxnSpMkLst>
            <pc:docMk/>
            <pc:sldMk cId="2581588500" sldId="267"/>
            <ac:cxnSpMk id="20" creationId="{003E0CD2-0A84-4AC1-AB7E-ECBF4C25D8C0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0:59:28.585" v="403"/>
          <ac:cxnSpMkLst>
            <pc:docMk/>
            <pc:sldMk cId="2581588500" sldId="267"/>
            <ac:cxnSpMk id="22" creationId="{8A151C54-96A0-4453-9555-BC430F818DFC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0:59:28.585" v="403"/>
          <ac:cxnSpMkLst>
            <pc:docMk/>
            <pc:sldMk cId="2581588500" sldId="267"/>
            <ac:cxnSpMk id="24" creationId="{1C2ED542-EBDA-4FA7-9C90-E7711C43BB58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0:59:28.585" v="403"/>
          <ac:cxnSpMkLst>
            <pc:docMk/>
            <pc:sldMk cId="2581588500" sldId="267"/>
            <ac:cxnSpMk id="26" creationId="{1D440BA6-5EED-4D59-B6DC-39F739A7A4D2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29" creationId="{604A0D0C-F198-4BA1-BF8F-4889553EA1E3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30" creationId="{BA522AE4-6241-48C6-8428-0F59C80E335D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0:59:28.569" v="402"/>
          <ac:cxnSpMkLst>
            <pc:docMk/>
            <pc:sldMk cId="2581588500" sldId="267"/>
            <ac:cxnSpMk id="35" creationId="{E2F61726-9292-4844-9EBF-341051AAFDBE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39" creationId="{AB4C33F9-075B-48EC-AC02-45F75240B66D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41" creationId="{FDD84450-8B7C-4676-9ED6-4162A982D62F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43" creationId="{003E0CD2-0A84-4AC1-AB7E-ECBF4C25D8C0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45" creationId="{8A151C54-96A0-4453-9555-BC430F818DFC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47" creationId="{1C2ED542-EBDA-4FA7-9C90-E7711C43BB58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13:49.471" v="445"/>
          <ac:cxnSpMkLst>
            <pc:docMk/>
            <pc:sldMk cId="2581588500" sldId="267"/>
            <ac:cxnSpMk id="49" creationId="{1D440BA6-5EED-4D59-B6DC-39F739A7A4D2}"/>
          </ac:cxnSpMkLst>
        </pc:cxnChg>
      </pc:sldChg>
      <pc:sldChg chg="modSp new del">
        <pc:chgData name="Morales Ortiz, Kendrick G" userId="S::gr4424am@go.minnstate.edu::a684d532-338d-445b-a0eb-1a6173a6487b" providerId="AD" clId="Web-{9C787083-AC66-E4FD-1ED6-BBA71AD05485}" dt="2021-09-22T21:40:10.199" v="1359"/>
        <pc:sldMkLst>
          <pc:docMk/>
          <pc:sldMk cId="1415567266" sldId="268"/>
        </pc:sldMkLst>
        <pc:spChg chg="mod">
          <ac:chgData name="Morales Ortiz, Kendrick G" userId="S::gr4424am@go.minnstate.edu::a684d532-338d-445b-a0eb-1a6173a6487b" providerId="AD" clId="Web-{9C787083-AC66-E4FD-1ED6-BBA71AD05485}" dt="2021-09-22T21:28:26.101" v="909" actId="20577"/>
          <ac:spMkLst>
            <pc:docMk/>
            <pc:sldMk cId="1415567266" sldId="268"/>
            <ac:spMk id="3" creationId="{DD602D6E-72A6-4E93-B6ED-8AF951366E8C}"/>
          </ac:spMkLst>
        </pc:spChg>
      </pc:sldChg>
      <pc:sldChg chg="addSp delSp modSp new mod setBg">
        <pc:chgData name="Morales Ortiz, Kendrick G" userId="S::gr4424am@go.minnstate.edu::a684d532-338d-445b-a0eb-1a6173a6487b" providerId="AD" clId="Web-{9C787083-AC66-E4FD-1ED6-BBA71AD05485}" dt="2021-09-22T21:40:27.965" v="1360"/>
        <pc:sldMkLst>
          <pc:docMk/>
          <pc:sldMk cId="2990656167" sldId="269"/>
        </pc:sldMkLst>
        <pc:spChg chg="mod">
          <ac:chgData name="Morales Ortiz, Kendrick G" userId="S::gr4424am@go.minnstate.edu::a684d532-338d-445b-a0eb-1a6173a6487b" providerId="AD" clId="Web-{9C787083-AC66-E4FD-1ED6-BBA71AD05485}" dt="2021-09-22T21:40:27.965" v="1360"/>
          <ac:spMkLst>
            <pc:docMk/>
            <pc:sldMk cId="2990656167" sldId="269"/>
            <ac:spMk id="2" creationId="{3D775312-7201-4A02-94DC-DD7EAEF72D79}"/>
          </ac:spMkLst>
        </pc:spChg>
        <pc:spChg chg="del">
          <ac:chgData name="Morales Ortiz, Kendrick G" userId="S::gr4424am@go.minnstate.edu::a684d532-338d-445b-a0eb-1a6173a6487b" providerId="AD" clId="Web-{9C787083-AC66-E4FD-1ED6-BBA71AD05485}" dt="2021-09-22T21:29:25.805" v="911"/>
          <ac:spMkLst>
            <pc:docMk/>
            <pc:sldMk cId="2990656167" sldId="269"/>
            <ac:spMk id="3" creationId="{F5508F9F-ABE9-4486-88DA-BF6D4884DCEC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1:40:27.965" v="1360"/>
          <ac:spMkLst>
            <pc:docMk/>
            <pc:sldMk cId="2990656167" sldId="269"/>
            <ac:spMk id="22" creationId="{BE9D3906-2326-41A8-81ED-03D3A38FB517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1:40:27.965" v="1360"/>
          <ac:spMkLst>
            <pc:docMk/>
            <pc:sldMk cId="2990656167" sldId="269"/>
            <ac:spMk id="24" creationId="{A98FDB75-8534-4735-AF49-9D2EAF7DCA5E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1:40:27.965" v="1360"/>
          <ac:spMkLst>
            <pc:docMk/>
            <pc:sldMk cId="2990656167" sldId="269"/>
            <ac:spMk id="26" creationId="{4C4EF532-641A-4CC5-A071-83BEEC207A53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1:40:27.965" v="1360"/>
          <ac:spMkLst>
            <pc:docMk/>
            <pc:sldMk cId="2990656167" sldId="269"/>
            <ac:spMk id="59" creationId="{052B717E-679E-41A4-B95A-8F7DFAD3FA30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1:40:27.965" v="1360"/>
          <ac:spMkLst>
            <pc:docMk/>
            <pc:sldMk cId="2990656167" sldId="269"/>
            <ac:spMk id="61" creationId="{0B0EB278-F8C7-43AD-BCE2-A2F4D98C499D}"/>
          </ac:spMkLst>
        </pc:spChg>
        <pc:picChg chg="add">
          <ac:chgData name="Morales Ortiz, Kendrick G" userId="S::gr4424am@go.minnstate.edu::a684d532-338d-445b-a0eb-1a6173a6487b" providerId="AD" clId="Web-{9C787083-AC66-E4FD-1ED6-BBA71AD05485}" dt="2021-09-22T21:40:27.965" v="1360"/>
          <ac:picMkLst>
            <pc:docMk/>
            <pc:sldMk cId="2990656167" sldId="269"/>
            <ac:picMk id="42" creationId="{B0F4309E-DD6A-4DF6-96CA-0FDF9495DC69}"/>
          </ac:picMkLst>
        </pc:pic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8" creationId="{4436E0F2-A64B-471E-93C0-8DFE08CC57C8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10" creationId="{DC1E3AB1-2A8C-4607-9FAE-D8BDB280FE1A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12" creationId="{26D66059-832F-40B6-A35F-F56C8F38A1E7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14" creationId="{A515E2ED-7EA9-448D-83FA-54C3DF9723BD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16" creationId="{20595356-EABD-4767-AC9D-EA21FF115EC0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18" creationId="{28CD9F06-9628-469C-B788-A894E3E08281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20" creationId="{8550A431-0B61-421B-B4B7-24C0CFF0F938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28" creationId="{13280B82-CD55-43FD-92C4-F05E2A8D1367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30" creationId="{B0A4F542-D561-4AFB-8321-EB900BAF0A0E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32" creationId="{A4D9248B-0006-4BFE-8110-40C16E45C0AC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34" creationId="{14C10EA2-1BD8-4267-AA7D-AB8CCA53C3D7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36" creationId="{3B04B14B-9533-46E5-A48D-58ECB1B40B49}"/>
          </ac:cxnSpMkLst>
        </pc:cxnChg>
        <pc:cxnChg chg="add del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38" creationId="{F521483B-CE28-412B-9C71-9BE081E9DCE3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45" creationId="{4436E0F2-A64B-471E-93C0-8DFE08CC57C8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47" creationId="{DC1E3AB1-2A8C-4607-9FAE-D8BDB280FE1A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49" creationId="{26D66059-832F-40B6-A35F-F56C8F38A1E7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51" creationId="{A515E2ED-7EA9-448D-83FA-54C3DF9723BD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53" creationId="{20595356-EABD-4767-AC9D-EA21FF115EC0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55" creationId="{28CD9F06-9628-469C-B788-A894E3E08281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57" creationId="{8550A431-0B61-421B-B4B7-24C0CFF0F938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63" creationId="{50A7A0AD-25ED-4137-AA04-A0E36CAA8E4A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65" creationId="{B186F20B-6445-4368-B022-F9EABF15AE19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40:27.965" v="1360"/>
          <ac:cxnSpMkLst>
            <pc:docMk/>
            <pc:sldMk cId="2990656167" sldId="269"/>
            <ac:cxnSpMk id="67" creationId="{99F97BBF-9EBF-4BEE-B39C-E6C666941D8D}"/>
          </ac:cxnSpMkLst>
        </pc:cxnChg>
      </pc:sldChg>
      <pc:sldChg chg="addSp delSp modSp new mod setBg">
        <pc:chgData name="Morales Ortiz, Kendrick G" userId="S::gr4424am@go.minnstate.edu::a684d532-338d-445b-a0eb-1a6173a6487b" providerId="AD" clId="Web-{9C787083-AC66-E4FD-1ED6-BBA71AD05485}" dt="2021-09-22T21:38:34.136" v="1358" actId="20577"/>
        <pc:sldMkLst>
          <pc:docMk/>
          <pc:sldMk cId="3936545292" sldId="270"/>
        </pc:sldMkLst>
        <pc:spChg chg="mod">
          <ac:chgData name="Morales Ortiz, Kendrick G" userId="S::gr4424am@go.minnstate.edu::a684d532-338d-445b-a0eb-1a6173a6487b" providerId="AD" clId="Web-{9C787083-AC66-E4FD-1ED6-BBA71AD05485}" dt="2021-09-22T21:32:06.947" v="941" actId="20577"/>
          <ac:spMkLst>
            <pc:docMk/>
            <pc:sldMk cId="3936545292" sldId="270"/>
            <ac:spMk id="2" creationId="{EFA8407F-A1AF-44E8-864F-F26C55A00FAA}"/>
          </ac:spMkLst>
        </pc:spChg>
        <pc:spChg chg="del mod">
          <ac:chgData name="Morales Ortiz, Kendrick G" userId="S::gr4424am@go.minnstate.edu::a684d532-338d-445b-a0eb-1a6173a6487b" providerId="AD" clId="Web-{9C787083-AC66-E4FD-1ED6-BBA71AD05485}" dt="2021-09-22T21:35:09.573" v="965"/>
          <ac:spMkLst>
            <pc:docMk/>
            <pc:sldMk cId="3936545292" sldId="270"/>
            <ac:spMk id="3" creationId="{7DB4057C-D5E7-4D8A-8AEB-03B433E12B66}"/>
          </ac:spMkLst>
        </pc:spChg>
        <pc:spChg chg="add del mod">
          <ac:chgData name="Morales Ortiz, Kendrick G" userId="S::gr4424am@go.minnstate.edu::a684d532-338d-445b-a0eb-1a6173a6487b" providerId="AD" clId="Web-{9C787083-AC66-E4FD-1ED6-BBA71AD05485}" dt="2021-09-22T21:35:16.026" v="967"/>
          <ac:spMkLst>
            <pc:docMk/>
            <pc:sldMk cId="3936545292" sldId="270"/>
            <ac:spMk id="5" creationId="{19BE6E6F-7698-46FA-96E6-FA4783C05E79}"/>
          </ac:spMkLst>
        </pc:spChg>
        <pc:spChg chg="add mod">
          <ac:chgData name="Morales Ortiz, Kendrick G" userId="S::gr4424am@go.minnstate.edu::a684d532-338d-445b-a0eb-1a6173a6487b" providerId="AD" clId="Web-{9C787083-AC66-E4FD-1ED6-BBA71AD05485}" dt="2021-09-22T21:38:34.136" v="1358" actId="20577"/>
          <ac:spMkLst>
            <pc:docMk/>
            <pc:sldMk cId="3936545292" sldId="270"/>
            <ac:spMk id="6" creationId="{00DF5485-CBCF-4CFD-A424-251017A7A760}"/>
          </ac:spMkLst>
        </pc:spChg>
        <pc:spChg chg="add del">
          <ac:chgData name="Morales Ortiz, Kendrick G" userId="S::gr4424am@go.minnstate.edu::a684d532-338d-445b-a0eb-1a6173a6487b" providerId="AD" clId="Web-{9C787083-AC66-E4FD-1ED6-BBA71AD05485}" dt="2021-09-22T21:37:53.402" v="1349"/>
          <ac:spMkLst>
            <pc:docMk/>
            <pc:sldMk cId="3936545292" sldId="270"/>
            <ac:spMk id="7" creationId="{B29B57E3-ED98-4FC8-A98C-F9DC193AA4A6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1:32:03.743" v="931"/>
          <ac:spMkLst>
            <pc:docMk/>
            <pc:sldMk cId="3936545292" sldId="270"/>
            <ac:spMk id="8" creationId="{81775E6C-9FE7-4AE4-ABE7-2568D95DEAE0}"/>
          </ac:spMkLst>
        </pc:spChg>
        <pc:spChg chg="add">
          <ac:chgData name="Morales Ortiz, Kendrick G" userId="S::gr4424am@go.minnstate.edu::a684d532-338d-445b-a0eb-1a6173a6487b" providerId="AD" clId="Web-{9C787083-AC66-E4FD-1ED6-BBA71AD05485}" dt="2021-09-22T21:32:03.743" v="931"/>
          <ac:spMkLst>
            <pc:docMk/>
            <pc:sldMk cId="3936545292" sldId="270"/>
            <ac:spMk id="10" creationId="{6F1D8699-067D-4768-9F87-3E302B3797BC}"/>
          </ac:spMkLst>
        </pc:spChg>
        <pc:picChg chg="add del mod">
          <ac:chgData name="Morales Ortiz, Kendrick G" userId="S::gr4424am@go.minnstate.edu::a684d532-338d-445b-a0eb-1a6173a6487b" providerId="AD" clId="Web-{9C787083-AC66-E4FD-1ED6-BBA71AD05485}" dt="2021-09-22T21:38:20.355" v="1352"/>
          <ac:picMkLst>
            <pc:docMk/>
            <pc:sldMk cId="3936545292" sldId="270"/>
            <ac:picMk id="9" creationId="{7EEF0E86-32A3-403C-9A69-08763754AF43}"/>
          </ac:picMkLst>
        </pc:picChg>
        <pc:picChg chg="add mod">
          <ac:chgData name="Morales Ortiz, Kendrick G" userId="S::gr4424am@go.minnstate.edu::a684d532-338d-445b-a0eb-1a6173a6487b" providerId="AD" clId="Web-{9C787083-AC66-E4FD-1ED6-BBA71AD05485}" dt="2021-09-22T21:38:29.621" v="1356" actId="1076"/>
          <ac:picMkLst>
            <pc:docMk/>
            <pc:sldMk cId="3936545292" sldId="270"/>
            <ac:picMk id="11" creationId="{A41D4B86-9404-4671-A2C5-75DB874EDA79}"/>
          </ac:picMkLst>
        </pc:picChg>
        <pc:cxnChg chg="add">
          <ac:chgData name="Morales Ortiz, Kendrick G" userId="S::gr4424am@go.minnstate.edu::a684d532-338d-445b-a0eb-1a6173a6487b" providerId="AD" clId="Web-{9C787083-AC66-E4FD-1ED6-BBA71AD05485}" dt="2021-09-22T21:32:03.743" v="931"/>
          <ac:cxnSpMkLst>
            <pc:docMk/>
            <pc:sldMk cId="3936545292" sldId="270"/>
            <ac:cxnSpMk id="12" creationId="{E8A66062-E0FE-4EE7-9840-EC05B87ACF47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32:03.743" v="931"/>
          <ac:cxnSpMkLst>
            <pc:docMk/>
            <pc:sldMk cId="3936545292" sldId="270"/>
            <ac:cxnSpMk id="14" creationId="{7A364443-B44B-44C9-B8C4-AED23CB62151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32:03.743" v="931"/>
          <ac:cxnSpMkLst>
            <pc:docMk/>
            <pc:sldMk cId="3936545292" sldId="270"/>
            <ac:cxnSpMk id="16" creationId="{A3B4C179-2540-4304-9C9C-2AAAA53EFDC7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32:03.743" v="931"/>
          <ac:cxnSpMkLst>
            <pc:docMk/>
            <pc:sldMk cId="3936545292" sldId="270"/>
            <ac:cxnSpMk id="18" creationId="{C5950BAB-F521-4A52-A263-D105789771E6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32:03.743" v="931"/>
          <ac:cxnSpMkLst>
            <pc:docMk/>
            <pc:sldMk cId="3936545292" sldId="270"/>
            <ac:cxnSpMk id="20" creationId="{B3087726-EFA7-48B6-8527-80902BB5587C}"/>
          </ac:cxnSpMkLst>
        </pc:cxnChg>
        <pc:cxnChg chg="add">
          <ac:chgData name="Morales Ortiz, Kendrick G" userId="S::gr4424am@go.minnstate.edu::a684d532-338d-445b-a0eb-1a6173a6487b" providerId="AD" clId="Web-{9C787083-AC66-E4FD-1ED6-BBA71AD05485}" dt="2021-09-22T21:32:03.743" v="931"/>
          <ac:cxnSpMkLst>
            <pc:docMk/>
            <pc:sldMk cId="3936545292" sldId="270"/>
            <ac:cxnSpMk id="22" creationId="{8E972B62-9819-493C-A305-2C04A2D43252}"/>
          </ac:cxnSpMkLst>
        </pc:cxnChg>
      </pc:sldChg>
    </pc:docChg>
  </pc:docChgLst>
  <pc:docChgLst>
    <pc:chgData name="Audi, Daniel O" userId="S::ed4865zh@go.minnstate.edu::68dc2c3a-2e5e-4de3-b75a-373827a4568e" providerId="AD" clId="Web-{DC86738B-957A-2AC3-890F-073C3D93988F}"/>
    <pc:docChg chg="modSld">
      <pc:chgData name="Audi, Daniel O" userId="S::ed4865zh@go.minnstate.edu::68dc2c3a-2e5e-4de3-b75a-373827a4568e" providerId="AD" clId="Web-{DC86738B-957A-2AC3-890F-073C3D93988F}" dt="2021-09-22T21:20:20.376" v="0" actId="20577"/>
      <pc:docMkLst>
        <pc:docMk/>
      </pc:docMkLst>
      <pc:sldChg chg="modSp">
        <pc:chgData name="Audi, Daniel O" userId="S::ed4865zh@go.minnstate.edu::68dc2c3a-2e5e-4de3-b75a-373827a4568e" providerId="AD" clId="Web-{DC86738B-957A-2AC3-890F-073C3D93988F}" dt="2021-09-22T21:20:20.376" v="0" actId="20577"/>
        <pc:sldMkLst>
          <pc:docMk/>
          <pc:sldMk cId="1643500928" sldId="264"/>
        </pc:sldMkLst>
        <pc:spChg chg="mod">
          <ac:chgData name="Audi, Daniel O" userId="S::ed4865zh@go.minnstate.edu::68dc2c3a-2e5e-4de3-b75a-373827a4568e" providerId="AD" clId="Web-{DC86738B-957A-2AC3-890F-073C3D93988F}" dt="2021-09-22T21:20:20.376" v="0" actId="20577"/>
          <ac:spMkLst>
            <pc:docMk/>
            <pc:sldMk cId="1643500928" sldId="264"/>
            <ac:spMk id="2" creationId="{557D6CAF-410F-4E12-BFF9-672B7B83F2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Optical fiber threads">
            <a:extLst>
              <a:ext uri="{FF2B5EF4-FFF2-40B4-BE49-F238E27FC236}">
                <a16:creationId xmlns:a16="http://schemas.microsoft.com/office/drawing/2014/main" id="{F53AFD32-874B-4EEF-8CCB-521745842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r="4" b="4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6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7D558-8AD6-4723-A156-00A9EE42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0734" y="219197"/>
            <a:ext cx="3274524" cy="3013125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20A86-C99E-41A6-BA20-4DB700CA3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82971" y="5354337"/>
            <a:ext cx="3896740" cy="15206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endParaRPr lang="en-US" sz="1600">
              <a:solidFill>
                <a:schemeClr val="bg1"/>
              </a:solidFill>
            </a:endParaRPr>
          </a:p>
          <a:p>
            <a:pPr algn="r"/>
            <a:r>
              <a:rPr lang="en-US" sz="1600">
                <a:solidFill>
                  <a:schemeClr val="bg1"/>
                </a:solidFill>
              </a:rPr>
              <a:t>Kendrick g. Morales Ortiz</a:t>
            </a:r>
          </a:p>
          <a:p>
            <a:pPr algn="r"/>
            <a:r>
              <a:rPr lang="en-US" sz="1600">
                <a:solidFill>
                  <a:schemeClr val="bg1"/>
                </a:solidFill>
              </a:rPr>
              <a:t>Sandesh Sharma</a:t>
            </a:r>
          </a:p>
          <a:p>
            <a:pPr algn="r"/>
            <a:r>
              <a:rPr lang="en-US" sz="1600">
                <a:solidFill>
                  <a:schemeClr val="bg1"/>
                </a:solidFill>
              </a:rPr>
              <a:t>Daniel O. Audi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0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6CAF-410F-4E12-BFF9-672B7B83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869" y="304323"/>
            <a:ext cx="9932896" cy="1148665"/>
          </a:xfrm>
        </p:spPr>
        <p:txBody>
          <a:bodyPr>
            <a:normAutofit/>
          </a:bodyPr>
          <a:lstStyle/>
          <a:p>
            <a:r>
              <a:rPr lang="en-US"/>
              <a:t>RADAR CHART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1ED957-4AA7-49CA-92BA-2E5BDAC6115C}"/>
              </a:ext>
            </a:extLst>
          </p:cNvPr>
          <p:cNvSpPr txBox="1"/>
          <p:nvPr/>
        </p:nvSpPr>
        <p:spPr>
          <a:xfrm>
            <a:off x="4743708" y="2632760"/>
            <a:ext cx="6975388" cy="33337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GB" dirty="0"/>
              <a:t>The radar chart allows us to compare the attributes of different Pokemon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GB" dirty="0"/>
              <a:t>From this radar chart we can see that MewTwoMega and </a:t>
            </a:r>
            <a:r>
              <a:rPr lang="en-GB" dirty="0" err="1"/>
              <a:t>BeedrillMega</a:t>
            </a:r>
            <a:r>
              <a:rPr lang="en-GB" dirty="0"/>
              <a:t> have about the same speed.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GB" dirty="0"/>
              <a:t>CharizardMega has the best </a:t>
            </a:r>
            <a:r>
              <a:rPr lang="en-GB" dirty="0" err="1"/>
              <a:t>Defense</a:t>
            </a:r>
            <a:r>
              <a:rPr lang="en-GB" dirty="0"/>
              <a:t> stats of the three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GB" dirty="0" err="1"/>
              <a:t>MewTwoMega</a:t>
            </a:r>
            <a:r>
              <a:rPr lang="en-GB" dirty="0"/>
              <a:t> is as good as or better than the other 2 Pokemon in 5 of the 6 attributes, losing out on </a:t>
            </a:r>
            <a:r>
              <a:rPr lang="en-GB" dirty="0" err="1"/>
              <a:t>Defense</a:t>
            </a:r>
            <a:r>
              <a:rPr lang="en-GB" dirty="0"/>
              <a:t> alone.</a:t>
            </a:r>
          </a:p>
        </p:txBody>
      </p:sp>
      <p:pic>
        <p:nvPicPr>
          <p:cNvPr id="6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19A54BE0-DE29-43E3-93A8-A5B63262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2978520"/>
            <a:ext cx="4152377" cy="28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8407F-A1AF-44E8-864F-F26C55A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DF5485-CBCF-4CFD-A424-251017A7A760}"/>
              </a:ext>
            </a:extLst>
          </p:cNvPr>
          <p:cNvSpPr txBox="1"/>
          <p:nvPr/>
        </p:nvSpPr>
        <p:spPr>
          <a:xfrm>
            <a:off x="1286830" y="2381858"/>
            <a:ext cx="6975388" cy="22257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GB"/>
              <a:t>We were able to visualize components of the data to get a better understanding of patters.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GB"/>
              <a:t>Utilize all tools learn on the course so far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GB"/>
              <a:t>Have a better analytical understanding of Pokemons from generation 1-6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A41D4B86-9404-4671-A2C5-75DB874E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815" y="2497568"/>
            <a:ext cx="3468029" cy="32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4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5312-7201-4A02-94DC-DD7EAEF7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Help">
            <a:extLst>
              <a:ext uri="{FF2B5EF4-FFF2-40B4-BE49-F238E27FC236}">
                <a16:creationId xmlns:a16="http://schemas.microsoft.com/office/drawing/2014/main" id="{B0F4309E-DD6A-4DF6-96CA-0FDF9495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5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FCCB2-EB9C-43F7-A3DF-A638B5E6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sz="3700" i="0"/>
              <a:t>Descriptive</a:t>
            </a:r>
            <a:r>
              <a:rPr lang="en-US" sz="3700" i="0">
                <a:ea typeface="+mj-lt"/>
                <a:cs typeface="+mj-lt"/>
              </a:rPr>
              <a:t> statistics of the dataset</a:t>
            </a:r>
            <a:endParaRPr lang="en-US" sz="3700" err="1">
              <a:ea typeface="+mj-lt"/>
              <a:cs typeface="+mj-lt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52E-9020-4A52-98C2-E83F19ED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45" y="5048691"/>
            <a:ext cx="10685603" cy="11189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B3E6D5F-BA16-44BB-9FF1-03935795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07" y="2119962"/>
            <a:ext cx="8820614" cy="2701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338F3-EC5A-4110-8D77-DEAA12F192BB}"/>
              </a:ext>
            </a:extLst>
          </p:cNvPr>
          <p:cNvSpPr txBox="1"/>
          <p:nvPr/>
        </p:nvSpPr>
        <p:spPr>
          <a:xfrm>
            <a:off x="918272" y="5221006"/>
            <a:ext cx="103516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Categorical Data: Name ,Type 1 and Type 2, Generation, Legendary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Quantitative Data:  HP, Attack, Defense, </a:t>
            </a:r>
            <a:r>
              <a:rPr lang="en-US" err="1"/>
              <a:t>Sp.Atk</a:t>
            </a:r>
            <a:r>
              <a:rPr lang="en-US"/>
              <a:t> , </a:t>
            </a:r>
            <a:r>
              <a:rPr lang="en-US" err="1"/>
              <a:t>Sp.Def</a:t>
            </a:r>
            <a:r>
              <a:rPr lang="en-US"/>
              <a:t>, Speed, </a:t>
            </a:r>
            <a:r>
              <a:rPr lang="en-US" err="1"/>
              <a:t>Win_rate</a:t>
            </a:r>
            <a:r>
              <a:rPr lang="en-US"/>
              <a:t>,  Type1_Win_rate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C923A-A7DA-4C07-A08A-88CCFF8B1C02}"/>
              </a:ext>
            </a:extLst>
          </p:cNvPr>
          <p:cNvSpPr txBox="1"/>
          <p:nvPr/>
        </p:nvSpPr>
        <p:spPr>
          <a:xfrm>
            <a:off x="7865327" y="50496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462B8-1CFC-4152-AB7C-9BDECAD0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42" y="617803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en-US" i="0">
                <a:ea typeface="+mj-lt"/>
                <a:cs typeface="+mj-lt"/>
              </a:rPr>
              <a:t>DESCRIPTIVE STATISTICS OF THE DATASET</a:t>
            </a:r>
          </a:p>
          <a:p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043FE-4EDC-4A4C-A91A-6C0435292D61}"/>
              </a:ext>
            </a:extLst>
          </p:cNvPr>
          <p:cNvSpPr txBox="1"/>
          <p:nvPr/>
        </p:nvSpPr>
        <p:spPr>
          <a:xfrm>
            <a:off x="2067883" y="6027760"/>
            <a:ext cx="17953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Generation ratio </a:t>
            </a:r>
          </a:p>
        </p:txBody>
      </p:sp>
      <p:pic>
        <p:nvPicPr>
          <p:cNvPr id="23" name="Picture 23" descr="Chart, pie chart&#10;&#10;Description automatically generated">
            <a:extLst>
              <a:ext uri="{FF2B5EF4-FFF2-40B4-BE49-F238E27FC236}">
                <a16:creationId xmlns:a16="http://schemas.microsoft.com/office/drawing/2014/main" id="{FDE39D87-D23B-4311-8866-0134DB2C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033" y="2021668"/>
            <a:ext cx="4258163" cy="4039271"/>
          </a:xfrm>
        </p:spPr>
      </p:pic>
      <p:pic>
        <p:nvPicPr>
          <p:cNvPr id="25" name="Picture 25" descr="Chart, pie chart&#10;&#10;Description automatically generated">
            <a:extLst>
              <a:ext uri="{FF2B5EF4-FFF2-40B4-BE49-F238E27FC236}">
                <a16:creationId xmlns:a16="http://schemas.microsoft.com/office/drawing/2014/main" id="{1FF981AA-BD04-4134-8FCB-3731A311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8" y="2133562"/>
            <a:ext cx="4884567" cy="4180876"/>
          </a:xfrm>
          <a:prstGeom prst="rect">
            <a:avLst/>
          </a:prstGeom>
        </p:spPr>
      </p:pic>
      <p:sp>
        <p:nvSpPr>
          <p:cNvPr id="26" name="TextBox 1">
            <a:extLst>
              <a:ext uri="{FF2B5EF4-FFF2-40B4-BE49-F238E27FC236}">
                <a16:creationId xmlns:a16="http://schemas.microsoft.com/office/drawing/2014/main" id="{A1154BA9-B520-47D0-8C8D-1BB62C888B4A}"/>
              </a:ext>
            </a:extLst>
          </p:cNvPr>
          <p:cNvSpPr txBox="1"/>
          <p:nvPr/>
        </p:nvSpPr>
        <p:spPr>
          <a:xfrm>
            <a:off x="7644684" y="6086373"/>
            <a:ext cx="156303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Legendary Ratio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3E871-0DD3-4788-8F3D-869E0EFC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96" y="640547"/>
            <a:ext cx="10592676" cy="1176543"/>
          </a:xfrm>
        </p:spPr>
        <p:txBody>
          <a:bodyPr>
            <a:normAutofit fontScale="90000"/>
          </a:bodyPr>
          <a:lstStyle/>
          <a:p>
            <a:r>
              <a:rPr lang="en-US" i="0">
                <a:ea typeface="+mj-lt"/>
                <a:cs typeface="+mj-lt"/>
              </a:rPr>
              <a:t>DESCRIPTIVE STATISTICS OF THE DATASET</a:t>
            </a:r>
          </a:p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6A6A2634-C306-459E-B10F-9300459B0E59}"/>
              </a:ext>
            </a:extLst>
          </p:cNvPr>
          <p:cNvSpPr txBox="1"/>
          <p:nvPr/>
        </p:nvSpPr>
        <p:spPr>
          <a:xfrm>
            <a:off x="4474927" y="6251260"/>
            <a:ext cx="291046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Type 1 and  Type 2 Amounts</a:t>
            </a:r>
            <a:endParaRPr lang="en-US"/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FFF73B93-4A17-4B08-9AB4-80817434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" y="2012331"/>
            <a:ext cx="5537199" cy="4328027"/>
          </a:xfrm>
          <a:prstGeom prst="rect">
            <a:avLst/>
          </a:prstGeom>
        </p:spPr>
      </p:pic>
      <p:pic>
        <p:nvPicPr>
          <p:cNvPr id="3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BF686C5C-A221-4489-B9C4-39CC3E4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784" y="1973255"/>
            <a:ext cx="5605584" cy="43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51DD5413-5F8E-4B09-B990-29FDD412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430A1C-15A3-4AA7-ABC8-F16741F7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0F40A-E2C1-422C-9F2A-ED796027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62" y="475526"/>
            <a:ext cx="10804768" cy="1217972"/>
          </a:xfrm>
        </p:spPr>
        <p:txBody>
          <a:bodyPr>
            <a:normAutofit fontScale="90000"/>
          </a:bodyPr>
          <a:lstStyle/>
          <a:p>
            <a:r>
              <a:rPr lang="en-US" i="0"/>
              <a:t>DESCRIPTIVE</a:t>
            </a:r>
            <a:r>
              <a:rPr lang="en-US" i="0">
                <a:ea typeface="+mj-lt"/>
                <a:cs typeface="+mj-lt"/>
              </a:rPr>
              <a:t> STATISTICS OF THE DATASET</a:t>
            </a:r>
          </a:p>
          <a:p>
            <a:endParaRPr lang="en-US">
              <a:ea typeface="+mj-lt"/>
              <a:cs typeface="+mj-lt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4C33F9-075B-48EC-AC02-45F75240B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D84450-8B7C-4676-9ED6-4162A982D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3E0CD2-0A84-4AC1-AB7E-ECBF4C25D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151C54-96A0-4453-9555-BC430F81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2ED542-EBDA-4FA7-9C90-E7711C43B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440BA6-5EED-4D59-B6DC-39F739A7A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A7C136E-7E06-4593-A4D4-482736BF0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022" y="3125720"/>
            <a:ext cx="3824166" cy="2459893"/>
          </a:xfr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CFC0769-DE92-4370-8938-C07B99A5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24" y="3075845"/>
            <a:ext cx="3935045" cy="2562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FE776D-3B73-4EC0-8368-5B7621F68092}"/>
              </a:ext>
            </a:extLst>
          </p:cNvPr>
          <p:cNvSpPr txBox="1"/>
          <p:nvPr/>
        </p:nvSpPr>
        <p:spPr>
          <a:xfrm>
            <a:off x="2037863" y="5783663"/>
            <a:ext cx="7735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We used histograms to visualize the distributions of the quantitative values to notice any particular patterns.​</a:t>
            </a:r>
          </a:p>
        </p:txBody>
      </p:sp>
    </p:spTree>
    <p:extLst>
      <p:ext uri="{BB962C8B-B14F-4D97-AF65-F5344CB8AC3E}">
        <p14:creationId xmlns:p14="http://schemas.microsoft.com/office/powerpoint/2010/main" val="25815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6CAF-410F-4E12-BFF9-672B7B83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869" y="304323"/>
            <a:ext cx="9932896" cy="1148665"/>
          </a:xfrm>
        </p:spPr>
        <p:txBody>
          <a:bodyPr>
            <a:normAutofit/>
          </a:bodyPr>
          <a:lstStyle/>
          <a:p>
            <a:r>
              <a:rPr lang="en-US"/>
              <a:t>Handling the Missing Value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98C073-8484-4761-8E16-99CCD6C0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2008864"/>
            <a:ext cx="6000750" cy="48006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088845-6396-4152-B787-43FF9F696947}"/>
              </a:ext>
            </a:extLst>
          </p:cNvPr>
          <p:cNvSpPr txBox="1"/>
          <p:nvPr/>
        </p:nvSpPr>
        <p:spPr>
          <a:xfrm>
            <a:off x="5991225" y="3255002"/>
            <a:ext cx="584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‘</a:t>
            </a:r>
            <a:r>
              <a:rPr lang="en-US" err="1"/>
              <a:t>Win_Rate</a:t>
            </a:r>
            <a:r>
              <a:rPr lang="en-US"/>
              <a:t>’ and ‘Type.2’ columns have 94 &amp; 386 missing data points respectively.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Replaced the missing value with the median value for the ‘</a:t>
            </a:r>
            <a:r>
              <a:rPr lang="en-US" err="1"/>
              <a:t>Win_rate</a:t>
            </a:r>
            <a:r>
              <a:rPr lang="en-US"/>
              <a:t>’ column. 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‘Type.2’ is a nominal data so, it is wise to remove the missing value or keep it like depending upon use case.  </a:t>
            </a:r>
          </a:p>
        </p:txBody>
      </p:sp>
    </p:spTree>
    <p:extLst>
      <p:ext uri="{BB962C8B-B14F-4D97-AF65-F5344CB8AC3E}">
        <p14:creationId xmlns:p14="http://schemas.microsoft.com/office/powerpoint/2010/main" val="22356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6CAF-410F-4E12-BFF9-672B7B83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869" y="304323"/>
            <a:ext cx="9932896" cy="1148665"/>
          </a:xfrm>
        </p:spPr>
        <p:txBody>
          <a:bodyPr>
            <a:normAutofit/>
          </a:bodyPr>
          <a:lstStyle/>
          <a:p>
            <a:r>
              <a:rPr lang="en-US"/>
              <a:t>Outliers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088845-6396-4152-B787-43FF9F696947}"/>
              </a:ext>
            </a:extLst>
          </p:cNvPr>
          <p:cNvSpPr txBox="1"/>
          <p:nvPr/>
        </p:nvSpPr>
        <p:spPr>
          <a:xfrm>
            <a:off x="7123689" y="3191308"/>
            <a:ext cx="5068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All the quantitative variables have outliers as seen in the graph. 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/>
              <a:t>HP </a:t>
            </a:r>
            <a:r>
              <a:rPr lang="en-US"/>
              <a:t> variable seems to have couple of data points which are on extreme ends.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We would remove the outlier however; no further analysis was required we kept the outlier as it is. 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6B3163-077C-423C-9833-40B691BE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553"/>
            <a:ext cx="7007754" cy="46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6CAF-410F-4E12-BFF9-672B7B83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869" y="304323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en-US"/>
              <a:t>Comparing Categorical Variable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34087C5-4261-43F2-95FB-87912E38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460"/>
            <a:ext cx="5170394" cy="5170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1561D-ADE3-4FC5-AA9B-78A0FF6E349B}"/>
              </a:ext>
            </a:extLst>
          </p:cNvPr>
          <p:cNvSpPr txBox="1"/>
          <p:nvPr/>
        </p:nvSpPr>
        <p:spPr>
          <a:xfrm>
            <a:off x="6533804" y="3076495"/>
            <a:ext cx="4701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Proportion of the ‘Legendary’ Pokémon presented in different ‘Type 1’. 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/>
              <a:t>Bug, Poison &amp; Fighting </a:t>
            </a:r>
            <a:r>
              <a:rPr lang="en-US"/>
              <a:t>doesn’t have any kind of Legendary Pokémon. 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/>
              <a:t>Flying </a:t>
            </a:r>
            <a:r>
              <a:rPr lang="en-US"/>
              <a:t>has highest proportion of Legendary Pokémon followed by </a:t>
            </a:r>
            <a:r>
              <a:rPr lang="en-US" i="1"/>
              <a:t>Dragon, Psychic, Steel. </a:t>
            </a:r>
          </a:p>
        </p:txBody>
      </p:sp>
    </p:spTree>
    <p:extLst>
      <p:ext uri="{BB962C8B-B14F-4D97-AF65-F5344CB8AC3E}">
        <p14:creationId xmlns:p14="http://schemas.microsoft.com/office/powerpoint/2010/main" val="279120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6CAF-410F-4E12-BFF9-672B7B83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869" y="304323"/>
            <a:ext cx="9932896" cy="1148665"/>
          </a:xfrm>
        </p:spPr>
        <p:txBody>
          <a:bodyPr>
            <a:normAutofit/>
          </a:bodyPr>
          <a:lstStyle/>
          <a:p>
            <a:r>
              <a:rPr lang="en-US"/>
              <a:t>Correlation 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C1A9B7-9C20-45B8-B3AE-AC23917A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8" y="1661768"/>
            <a:ext cx="6457950" cy="5166360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5FC6AC5-1B1E-4CAC-B867-01825C576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79787"/>
              </p:ext>
            </p:extLst>
          </p:nvPr>
        </p:nvGraphicFramePr>
        <p:xfrm>
          <a:off x="6458989" y="3317848"/>
          <a:ext cx="5411949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02616">
                  <a:extLst>
                    <a:ext uri="{9D8B030D-6E8A-4147-A177-3AD203B41FA5}">
                      <a16:colId xmlns:a16="http://schemas.microsoft.com/office/drawing/2014/main" val="29180393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140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0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Speed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err="1">
                          <a:sym typeface="Wingdings" panose="05000000000000000000" pitchFamily="2" charset="2"/>
                        </a:rPr>
                        <a:t>Win_Rate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2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Sp.Attack</a:t>
                      </a:r>
                      <a:r>
                        <a:rPr lang="en-US"/>
                        <a:t>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err="1">
                          <a:sym typeface="Wingdings" panose="05000000000000000000" pitchFamily="2" charset="2"/>
                        </a:rPr>
                        <a:t>Sp.Defense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4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Attack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err="1">
                          <a:sym typeface="Wingdings" panose="05000000000000000000" pitchFamily="2" charset="2"/>
                        </a:rPr>
                        <a:t>Win_Rate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Attack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 Defense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1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Speed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 Defense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1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08073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37211F"/>
      </a:dk2>
      <a:lt2>
        <a:srgbClr val="E2E4E8"/>
      </a:lt2>
      <a:accent1>
        <a:srgbClr val="C3954D"/>
      </a:accent1>
      <a:accent2>
        <a:srgbClr val="B1523B"/>
      </a:accent2>
      <a:accent3>
        <a:srgbClr val="C34D67"/>
      </a:accent3>
      <a:accent4>
        <a:srgbClr val="B13B87"/>
      </a:accent4>
      <a:accent5>
        <a:srgbClr val="BC4DC3"/>
      </a:accent5>
      <a:accent6>
        <a:srgbClr val="793BB1"/>
      </a:accent6>
      <a:hlink>
        <a:srgbClr val="3F71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AngleLinesVTI</vt:lpstr>
      <vt:lpstr>Project 1</vt:lpstr>
      <vt:lpstr>Descriptive statistics of the dataset</vt:lpstr>
      <vt:lpstr>DESCRIPTIVE STATISTICS OF THE DATASET </vt:lpstr>
      <vt:lpstr>DESCRIPTIVE STATISTICS OF THE DATASET </vt:lpstr>
      <vt:lpstr>DESCRIPTIVE STATISTICS OF THE DATASET </vt:lpstr>
      <vt:lpstr>Handling the Missing Value</vt:lpstr>
      <vt:lpstr>Outliers</vt:lpstr>
      <vt:lpstr>Comparing Categorical Variable</vt:lpstr>
      <vt:lpstr>Correlation Summary</vt:lpstr>
      <vt:lpstr>RADAR CHART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Sharma, Sandesh</dc:creator>
  <cp:revision>4</cp:revision>
  <dcterms:created xsi:type="dcterms:W3CDTF">2021-09-20T22:24:28Z</dcterms:created>
  <dcterms:modified xsi:type="dcterms:W3CDTF">2021-09-22T23:05:44Z</dcterms:modified>
</cp:coreProperties>
</file>