
<file path=[Content_Types].xml><?xml version="1.0" encoding="utf-8"?>
<Types xmlns="http://schemas.openxmlformats.org/package/2006/content-types">
  <Default Extension="bin" ContentType="application/vnd.openxmlformats-officedocument.spreadsheetml.sheet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72C1"/>
    <a:srgbClr val="6600FF"/>
    <a:srgbClr val="F98AC7"/>
    <a:srgbClr val="0563C1"/>
    <a:srgbClr val="5D9CD5"/>
    <a:srgbClr val="6CA5DD"/>
    <a:srgbClr val="D6E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57" autoAdjust="0"/>
  </p:normalViewPr>
  <p:slideViewPr>
    <p:cSldViewPr snapToGrid="0" showGuides="1">
      <p:cViewPr>
        <p:scale>
          <a:sx n="64" d="100"/>
          <a:sy n="64" d="100"/>
        </p:scale>
        <p:origin x="74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ackage.bin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ackage2.bin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3B-0443-A36A-7C4F269CBA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3B-0443-A36A-7C4F269CBA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3B-0443-A36A-7C4F269CB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72656"/>
        <c:axId val="17070696"/>
      </c:lineChart>
      <c:catAx>
        <c:axId val="170726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070696"/>
        <c:crosses val="autoZero"/>
        <c:auto val="1"/>
        <c:lblAlgn val="ctr"/>
        <c:lblOffset val="100"/>
        <c:noMultiLvlLbl val="0"/>
      </c:catAx>
      <c:valAx>
        <c:axId val="17070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7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0F-9A4D-AE53-0755D97792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0F-9A4D-AE53-0755D97792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0F-9A4D-AE53-0755D977927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34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70F-9A4D-AE53-0755D9779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395214984"/>
        <c:axId val="395212240"/>
      </c:stockChart>
      <c:dateAx>
        <c:axId val="39521498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95212240"/>
        <c:crosses val="autoZero"/>
        <c:auto val="1"/>
        <c:lblOffset val="100"/>
        <c:baseTimeUnit val="days"/>
      </c:dateAx>
      <c:valAx>
        <c:axId val="39521224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214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2CAF6-C0F5-4E56-907E-C425BA72727C}" type="doc">
      <dgm:prSet loTypeId="urn:microsoft.com/office/officeart/2009/3/layout/StepUp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366A31-976D-432C-A5B9-CA064CBFA95C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711D7BD8-4FBC-4630-BAF4-219C9D276854}" type="parTrans" cxnId="{4EE5C7AB-2AED-43F5-92C6-0621FC3DB77A}">
      <dgm:prSet/>
      <dgm:spPr/>
      <dgm:t>
        <a:bodyPr/>
        <a:lstStyle/>
        <a:p>
          <a:endParaRPr lang="en-US"/>
        </a:p>
      </dgm:t>
    </dgm:pt>
    <dgm:pt modelId="{9A6B3CC2-9CD8-4ABD-A124-5DFAD0A2AE12}" type="sibTrans" cxnId="{4EE5C7AB-2AED-43F5-92C6-0621FC3DB77A}">
      <dgm:prSet/>
      <dgm:spPr/>
      <dgm:t>
        <a:bodyPr/>
        <a:lstStyle/>
        <a:p>
          <a:endParaRPr lang="en-US"/>
        </a:p>
      </dgm:t>
    </dgm:pt>
    <dgm:pt modelId="{5AE2E504-C141-4431-8D6D-67FE9A704CAC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7BD546A8-F9BF-4BFE-B9C0-CAE1B2003FA6}" type="parTrans" cxnId="{9ED620E5-0862-45CB-9954-1C40DE71858D}">
      <dgm:prSet/>
      <dgm:spPr/>
      <dgm:t>
        <a:bodyPr/>
        <a:lstStyle/>
        <a:p>
          <a:endParaRPr lang="en-US"/>
        </a:p>
      </dgm:t>
    </dgm:pt>
    <dgm:pt modelId="{712FCAF5-3B77-4456-BBCA-00319C08C019}" type="sibTrans" cxnId="{9ED620E5-0862-45CB-9954-1C40DE71858D}">
      <dgm:prSet/>
      <dgm:spPr/>
      <dgm:t>
        <a:bodyPr/>
        <a:lstStyle/>
        <a:p>
          <a:endParaRPr lang="en-US"/>
        </a:p>
      </dgm:t>
    </dgm:pt>
    <dgm:pt modelId="{C1F1F8C8-C7B1-4DED-8FCB-285DFE5BFF51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CE32692D-0EAC-4110-A2EC-1396C526808A}" type="sibTrans" cxnId="{4C31EBA9-999E-47CB-A338-88638ED42DC8}">
      <dgm:prSet/>
      <dgm:spPr/>
      <dgm:t>
        <a:bodyPr/>
        <a:lstStyle/>
        <a:p>
          <a:endParaRPr lang="en-US"/>
        </a:p>
      </dgm:t>
    </dgm:pt>
    <dgm:pt modelId="{B3181A25-8189-4556-9593-4D826859FF66}" type="parTrans" cxnId="{4C31EBA9-999E-47CB-A338-88638ED42DC8}">
      <dgm:prSet/>
      <dgm:spPr/>
      <dgm:t>
        <a:bodyPr/>
        <a:lstStyle/>
        <a:p>
          <a:endParaRPr lang="en-US"/>
        </a:p>
      </dgm:t>
    </dgm:pt>
    <dgm:pt modelId="{0F73B4B4-2004-4723-B606-4B8FAE01F30F}" type="pres">
      <dgm:prSet presAssocID="{2112CAF6-C0F5-4E56-907E-C425BA72727C}" presName="rootnode" presStyleCnt="0">
        <dgm:presLayoutVars>
          <dgm:chMax/>
          <dgm:chPref/>
          <dgm:dir/>
          <dgm:animLvl val="lvl"/>
        </dgm:presLayoutVars>
      </dgm:prSet>
      <dgm:spPr/>
    </dgm:pt>
    <dgm:pt modelId="{B0A62015-7AEF-4F6A-8E04-F28290BAE5A4}" type="pres">
      <dgm:prSet presAssocID="{EA366A31-976D-432C-A5B9-CA064CBFA95C}" presName="composite" presStyleCnt="0"/>
      <dgm:spPr/>
    </dgm:pt>
    <dgm:pt modelId="{247A0B7A-A48E-458A-8C06-3E7915005B78}" type="pres">
      <dgm:prSet presAssocID="{EA366A31-976D-432C-A5B9-CA064CBFA95C}" presName="LShape" presStyleLbl="alignNode1" presStyleIdx="0" presStyleCnt="5"/>
      <dgm:spPr/>
    </dgm:pt>
    <dgm:pt modelId="{A473932A-0A95-4EF5-B090-DA0CD76B517B}" type="pres">
      <dgm:prSet presAssocID="{EA366A31-976D-432C-A5B9-CA064CBFA95C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FD3E30E-5161-4C43-99EE-3E90B7EC1345}" type="pres">
      <dgm:prSet presAssocID="{EA366A31-976D-432C-A5B9-CA064CBFA95C}" presName="Triangle" presStyleLbl="alignNode1" presStyleIdx="1" presStyleCnt="5"/>
      <dgm:spPr/>
    </dgm:pt>
    <dgm:pt modelId="{0813DE32-6155-46C0-B58D-FE9AB1368272}" type="pres">
      <dgm:prSet presAssocID="{9A6B3CC2-9CD8-4ABD-A124-5DFAD0A2AE12}" presName="sibTrans" presStyleCnt="0"/>
      <dgm:spPr/>
    </dgm:pt>
    <dgm:pt modelId="{2DA1E0F5-C7F8-4FD0-9E82-539ECB55812F}" type="pres">
      <dgm:prSet presAssocID="{9A6B3CC2-9CD8-4ABD-A124-5DFAD0A2AE12}" presName="space" presStyleCnt="0"/>
      <dgm:spPr/>
    </dgm:pt>
    <dgm:pt modelId="{5F8AA6BF-05A9-480E-9946-3AB026564180}" type="pres">
      <dgm:prSet presAssocID="{5AE2E504-C141-4431-8D6D-67FE9A704CAC}" presName="composite" presStyleCnt="0"/>
      <dgm:spPr/>
    </dgm:pt>
    <dgm:pt modelId="{EF9AD128-AAEF-41D8-8C92-AAAC086F54F3}" type="pres">
      <dgm:prSet presAssocID="{5AE2E504-C141-4431-8D6D-67FE9A704CAC}" presName="LShape" presStyleLbl="alignNode1" presStyleIdx="2" presStyleCnt="5"/>
      <dgm:spPr/>
    </dgm:pt>
    <dgm:pt modelId="{FB46056A-60B3-4F4D-B7C2-4107FD244502}" type="pres">
      <dgm:prSet presAssocID="{5AE2E504-C141-4431-8D6D-67FE9A704CAC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26F6CE4-B62E-498D-884F-06471D06F74C}" type="pres">
      <dgm:prSet presAssocID="{5AE2E504-C141-4431-8D6D-67FE9A704CAC}" presName="Triangle" presStyleLbl="alignNode1" presStyleIdx="3" presStyleCnt="5"/>
      <dgm:spPr/>
    </dgm:pt>
    <dgm:pt modelId="{11CA0F43-8575-4A62-8292-2B2ACBD7A60A}" type="pres">
      <dgm:prSet presAssocID="{712FCAF5-3B77-4456-BBCA-00319C08C019}" presName="sibTrans" presStyleCnt="0"/>
      <dgm:spPr/>
    </dgm:pt>
    <dgm:pt modelId="{91FB62E8-E404-483B-80C5-2719ABA8C8CC}" type="pres">
      <dgm:prSet presAssocID="{712FCAF5-3B77-4456-BBCA-00319C08C019}" presName="space" presStyleCnt="0"/>
      <dgm:spPr/>
    </dgm:pt>
    <dgm:pt modelId="{E201D6B5-3B01-4AB8-902B-B0D2C1EC2D1A}" type="pres">
      <dgm:prSet presAssocID="{C1F1F8C8-C7B1-4DED-8FCB-285DFE5BFF51}" presName="composite" presStyleCnt="0"/>
      <dgm:spPr/>
    </dgm:pt>
    <dgm:pt modelId="{E66793D9-4DAB-4DF2-B220-6D2DD23717CE}" type="pres">
      <dgm:prSet presAssocID="{C1F1F8C8-C7B1-4DED-8FCB-285DFE5BFF51}" presName="LShape" presStyleLbl="alignNode1" presStyleIdx="4" presStyleCnt="5"/>
      <dgm:spPr/>
    </dgm:pt>
    <dgm:pt modelId="{002060C6-C990-4710-B78F-E062FEA78ECE}" type="pres">
      <dgm:prSet presAssocID="{C1F1F8C8-C7B1-4DED-8FCB-285DFE5BFF5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D345B10-B820-4A5B-99E3-67483E6DF517}" type="presOf" srcId="{EA366A31-976D-432C-A5B9-CA064CBFA95C}" destId="{A473932A-0A95-4EF5-B090-DA0CD76B517B}" srcOrd="0" destOrd="0" presId="urn:microsoft.com/office/officeart/2009/3/layout/StepUpProcess"/>
    <dgm:cxn modelId="{1EEC572E-10F4-4123-859E-1FECC3F4B1BA}" type="presOf" srcId="{C1F1F8C8-C7B1-4DED-8FCB-285DFE5BFF51}" destId="{002060C6-C990-4710-B78F-E062FEA78ECE}" srcOrd="0" destOrd="0" presId="urn:microsoft.com/office/officeart/2009/3/layout/StepUpProcess"/>
    <dgm:cxn modelId="{D279E075-EF30-44C6-8FEB-0CE5EDD7C84D}" type="presOf" srcId="{2112CAF6-C0F5-4E56-907E-C425BA72727C}" destId="{0F73B4B4-2004-4723-B606-4B8FAE01F30F}" srcOrd="0" destOrd="0" presId="urn:microsoft.com/office/officeart/2009/3/layout/StepUpProcess"/>
    <dgm:cxn modelId="{2DAFA685-D827-4E7E-89C0-B4E139D9A1EB}" type="presOf" srcId="{5AE2E504-C141-4431-8D6D-67FE9A704CAC}" destId="{FB46056A-60B3-4F4D-B7C2-4107FD244502}" srcOrd="0" destOrd="0" presId="urn:microsoft.com/office/officeart/2009/3/layout/StepUpProcess"/>
    <dgm:cxn modelId="{4C31EBA9-999E-47CB-A338-88638ED42DC8}" srcId="{2112CAF6-C0F5-4E56-907E-C425BA72727C}" destId="{C1F1F8C8-C7B1-4DED-8FCB-285DFE5BFF51}" srcOrd="2" destOrd="0" parTransId="{B3181A25-8189-4556-9593-4D826859FF66}" sibTransId="{CE32692D-0EAC-4110-A2EC-1396C526808A}"/>
    <dgm:cxn modelId="{4EE5C7AB-2AED-43F5-92C6-0621FC3DB77A}" srcId="{2112CAF6-C0F5-4E56-907E-C425BA72727C}" destId="{EA366A31-976D-432C-A5B9-CA064CBFA95C}" srcOrd="0" destOrd="0" parTransId="{711D7BD8-4FBC-4630-BAF4-219C9D276854}" sibTransId="{9A6B3CC2-9CD8-4ABD-A124-5DFAD0A2AE12}"/>
    <dgm:cxn modelId="{9ED620E5-0862-45CB-9954-1C40DE71858D}" srcId="{2112CAF6-C0F5-4E56-907E-C425BA72727C}" destId="{5AE2E504-C141-4431-8D6D-67FE9A704CAC}" srcOrd="1" destOrd="0" parTransId="{7BD546A8-F9BF-4BFE-B9C0-CAE1B2003FA6}" sibTransId="{712FCAF5-3B77-4456-BBCA-00319C08C019}"/>
    <dgm:cxn modelId="{8BD570E3-0442-4EB2-A11F-00DAC7EF40A6}" type="presParOf" srcId="{0F73B4B4-2004-4723-B606-4B8FAE01F30F}" destId="{B0A62015-7AEF-4F6A-8E04-F28290BAE5A4}" srcOrd="0" destOrd="0" presId="urn:microsoft.com/office/officeart/2009/3/layout/StepUpProcess"/>
    <dgm:cxn modelId="{0697FB54-F228-425D-877E-46B5D2F92B3D}" type="presParOf" srcId="{B0A62015-7AEF-4F6A-8E04-F28290BAE5A4}" destId="{247A0B7A-A48E-458A-8C06-3E7915005B78}" srcOrd="0" destOrd="0" presId="urn:microsoft.com/office/officeart/2009/3/layout/StepUpProcess"/>
    <dgm:cxn modelId="{8946ADC6-B549-426F-A5C8-6482B24E835E}" type="presParOf" srcId="{B0A62015-7AEF-4F6A-8E04-F28290BAE5A4}" destId="{A473932A-0A95-4EF5-B090-DA0CD76B517B}" srcOrd="1" destOrd="0" presId="urn:microsoft.com/office/officeart/2009/3/layout/StepUpProcess"/>
    <dgm:cxn modelId="{31B5100C-7446-44D1-8274-FFCA03B9D908}" type="presParOf" srcId="{B0A62015-7AEF-4F6A-8E04-F28290BAE5A4}" destId="{DFD3E30E-5161-4C43-99EE-3E90B7EC1345}" srcOrd="2" destOrd="0" presId="urn:microsoft.com/office/officeart/2009/3/layout/StepUpProcess"/>
    <dgm:cxn modelId="{FBE65DBE-AE65-4F63-AE2B-9531B87FDE03}" type="presParOf" srcId="{0F73B4B4-2004-4723-B606-4B8FAE01F30F}" destId="{0813DE32-6155-46C0-B58D-FE9AB1368272}" srcOrd="1" destOrd="0" presId="urn:microsoft.com/office/officeart/2009/3/layout/StepUpProcess"/>
    <dgm:cxn modelId="{6FC9808F-585C-41BF-BDD6-3E60A6E34449}" type="presParOf" srcId="{0813DE32-6155-46C0-B58D-FE9AB1368272}" destId="{2DA1E0F5-C7F8-4FD0-9E82-539ECB55812F}" srcOrd="0" destOrd="0" presId="urn:microsoft.com/office/officeart/2009/3/layout/StepUpProcess"/>
    <dgm:cxn modelId="{A038BCB6-C2B7-452D-85D3-3F070273729A}" type="presParOf" srcId="{0F73B4B4-2004-4723-B606-4B8FAE01F30F}" destId="{5F8AA6BF-05A9-480E-9946-3AB026564180}" srcOrd="2" destOrd="0" presId="urn:microsoft.com/office/officeart/2009/3/layout/StepUpProcess"/>
    <dgm:cxn modelId="{251D3F57-55DD-423C-82B4-5D1C92090BC4}" type="presParOf" srcId="{5F8AA6BF-05A9-480E-9946-3AB026564180}" destId="{EF9AD128-AAEF-41D8-8C92-AAAC086F54F3}" srcOrd="0" destOrd="0" presId="urn:microsoft.com/office/officeart/2009/3/layout/StepUpProcess"/>
    <dgm:cxn modelId="{6EE3BAAD-EF69-4691-8E8D-74B1F64482E7}" type="presParOf" srcId="{5F8AA6BF-05A9-480E-9946-3AB026564180}" destId="{FB46056A-60B3-4F4D-B7C2-4107FD244502}" srcOrd="1" destOrd="0" presId="urn:microsoft.com/office/officeart/2009/3/layout/StepUpProcess"/>
    <dgm:cxn modelId="{4B0266E9-68EE-4BE4-9943-22E9BDFDA172}" type="presParOf" srcId="{5F8AA6BF-05A9-480E-9946-3AB026564180}" destId="{726F6CE4-B62E-498D-884F-06471D06F74C}" srcOrd="2" destOrd="0" presId="urn:microsoft.com/office/officeart/2009/3/layout/StepUpProcess"/>
    <dgm:cxn modelId="{AB58E5F6-10F0-4366-9635-BF5E3B50E74B}" type="presParOf" srcId="{0F73B4B4-2004-4723-B606-4B8FAE01F30F}" destId="{11CA0F43-8575-4A62-8292-2B2ACBD7A60A}" srcOrd="3" destOrd="0" presId="urn:microsoft.com/office/officeart/2009/3/layout/StepUpProcess"/>
    <dgm:cxn modelId="{A179A1D4-4CAF-4F1A-AAB4-8A0082181819}" type="presParOf" srcId="{11CA0F43-8575-4A62-8292-2B2ACBD7A60A}" destId="{91FB62E8-E404-483B-80C5-2719ABA8C8CC}" srcOrd="0" destOrd="0" presId="urn:microsoft.com/office/officeart/2009/3/layout/StepUpProcess"/>
    <dgm:cxn modelId="{6303B038-E8A9-4DB6-9110-EB13D533080E}" type="presParOf" srcId="{0F73B4B4-2004-4723-B606-4B8FAE01F30F}" destId="{E201D6B5-3B01-4AB8-902B-B0D2C1EC2D1A}" srcOrd="4" destOrd="0" presId="urn:microsoft.com/office/officeart/2009/3/layout/StepUpProcess"/>
    <dgm:cxn modelId="{2DBFC2A6-8803-4E65-A559-8B82B66D2D2E}" type="presParOf" srcId="{E201D6B5-3B01-4AB8-902B-B0D2C1EC2D1A}" destId="{E66793D9-4DAB-4DF2-B220-6D2DD23717CE}" srcOrd="0" destOrd="0" presId="urn:microsoft.com/office/officeart/2009/3/layout/StepUpProcess"/>
    <dgm:cxn modelId="{B7A285EF-57A4-4A94-BDF7-BFE8DFF52522}" type="presParOf" srcId="{E201D6B5-3B01-4AB8-902B-B0D2C1EC2D1A}" destId="{002060C6-C990-4710-B78F-E062FEA78EC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72BC11-A020-4A83-84CB-377199A7CEAB}" type="doc">
      <dgm:prSet loTypeId="urn:microsoft.com/office/officeart/2009/layout/CircleArrowProcess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CEC887-08E1-4342-B695-0145B79A6309}">
      <dgm:prSet phldrT="[Text]"/>
      <dgm:spPr/>
      <dgm:t>
        <a:bodyPr/>
        <a:lstStyle/>
        <a:p>
          <a:endParaRPr lang="en-US" dirty="0"/>
        </a:p>
      </dgm:t>
    </dgm:pt>
    <dgm:pt modelId="{46FEE5CF-1A11-455B-AAD4-37EE3C953D75}" type="parTrans" cxnId="{7C0743D7-3DE7-4166-AB1B-4B27C1595BD3}">
      <dgm:prSet/>
      <dgm:spPr/>
      <dgm:t>
        <a:bodyPr/>
        <a:lstStyle/>
        <a:p>
          <a:endParaRPr lang="en-US"/>
        </a:p>
      </dgm:t>
    </dgm:pt>
    <dgm:pt modelId="{AB9BA3B9-68F6-4A38-A354-CECE0A2EB7E3}" type="sibTrans" cxnId="{7C0743D7-3DE7-4166-AB1B-4B27C1595BD3}">
      <dgm:prSet/>
      <dgm:spPr/>
      <dgm:t>
        <a:bodyPr/>
        <a:lstStyle/>
        <a:p>
          <a:endParaRPr lang="en-US"/>
        </a:p>
      </dgm:t>
    </dgm:pt>
    <dgm:pt modelId="{BAD1A9A3-8EEC-42FE-BE30-B4CA33AD5578}">
      <dgm:prSet phldrT="[Text]"/>
      <dgm:spPr/>
      <dgm:t>
        <a:bodyPr/>
        <a:lstStyle/>
        <a:p>
          <a:endParaRPr lang="en-US" dirty="0"/>
        </a:p>
      </dgm:t>
    </dgm:pt>
    <dgm:pt modelId="{0286EA33-C8DA-40E2-BD84-C3C2DF9C78F3}" type="parTrans" cxnId="{EF6A13D8-2646-4201-AD71-255AC5B5D9EA}">
      <dgm:prSet/>
      <dgm:spPr/>
      <dgm:t>
        <a:bodyPr/>
        <a:lstStyle/>
        <a:p>
          <a:endParaRPr lang="en-US"/>
        </a:p>
      </dgm:t>
    </dgm:pt>
    <dgm:pt modelId="{C0A30AFE-CA23-41BE-893F-15106378E2C6}" type="sibTrans" cxnId="{EF6A13D8-2646-4201-AD71-255AC5B5D9EA}">
      <dgm:prSet/>
      <dgm:spPr/>
      <dgm:t>
        <a:bodyPr/>
        <a:lstStyle/>
        <a:p>
          <a:endParaRPr lang="en-US"/>
        </a:p>
      </dgm:t>
    </dgm:pt>
    <dgm:pt modelId="{648DB81F-365D-4086-B49E-3702971D32EF}">
      <dgm:prSet phldrT="[Text]"/>
      <dgm:spPr/>
      <dgm:t>
        <a:bodyPr/>
        <a:lstStyle/>
        <a:p>
          <a:endParaRPr lang="en-US" dirty="0"/>
        </a:p>
      </dgm:t>
    </dgm:pt>
    <dgm:pt modelId="{FD66706B-43E3-4EF0-A900-3C0D4E195329}" type="parTrans" cxnId="{887C37E5-E3F0-4DC6-8010-9FC0E8BA87CE}">
      <dgm:prSet/>
      <dgm:spPr/>
      <dgm:t>
        <a:bodyPr/>
        <a:lstStyle/>
        <a:p>
          <a:endParaRPr lang="en-US"/>
        </a:p>
      </dgm:t>
    </dgm:pt>
    <dgm:pt modelId="{A604C699-B351-40A1-B81F-31289EB66259}" type="sibTrans" cxnId="{887C37E5-E3F0-4DC6-8010-9FC0E8BA87CE}">
      <dgm:prSet/>
      <dgm:spPr/>
      <dgm:t>
        <a:bodyPr/>
        <a:lstStyle/>
        <a:p>
          <a:endParaRPr lang="en-US"/>
        </a:p>
      </dgm:t>
    </dgm:pt>
    <dgm:pt modelId="{942EA0DD-5EF2-4FDC-8D9E-F2CB8B8AE3D6}" type="pres">
      <dgm:prSet presAssocID="{BA72BC11-A020-4A83-84CB-377199A7CEA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3C5F357-F680-43D7-88AB-4E5DB38A36F2}" type="pres">
      <dgm:prSet presAssocID="{3ECEC887-08E1-4342-B695-0145B79A6309}" presName="Accent1" presStyleCnt="0"/>
      <dgm:spPr/>
    </dgm:pt>
    <dgm:pt modelId="{D2359C6B-23AB-4DFD-8F0B-58AB0862B7EA}" type="pres">
      <dgm:prSet presAssocID="{3ECEC887-08E1-4342-B695-0145B79A6309}" presName="Accent" presStyleLbl="node1" presStyleIdx="0" presStyleCnt="3"/>
      <dgm:spPr/>
    </dgm:pt>
    <dgm:pt modelId="{EF7718B4-563F-4B34-AAC7-CDC357E77507}" type="pres">
      <dgm:prSet presAssocID="{3ECEC887-08E1-4342-B695-0145B79A6309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14F9CF7-32A6-4000-BCEA-E0D27752CB8E}" type="pres">
      <dgm:prSet presAssocID="{BAD1A9A3-8EEC-42FE-BE30-B4CA33AD5578}" presName="Accent2" presStyleCnt="0"/>
      <dgm:spPr/>
    </dgm:pt>
    <dgm:pt modelId="{E6C0DC9A-7A0C-4806-8989-77E8B7F6BDBA}" type="pres">
      <dgm:prSet presAssocID="{BAD1A9A3-8EEC-42FE-BE30-B4CA33AD5578}" presName="Accent" presStyleLbl="node1" presStyleIdx="1" presStyleCnt="3"/>
      <dgm:spPr/>
    </dgm:pt>
    <dgm:pt modelId="{6D6C13C7-54E0-4235-98A5-9ACD4E3988E5}" type="pres">
      <dgm:prSet presAssocID="{BAD1A9A3-8EEC-42FE-BE30-B4CA33AD5578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B08A4260-D01A-4CBA-9B6E-2DBA960262C7}" type="pres">
      <dgm:prSet presAssocID="{648DB81F-365D-4086-B49E-3702971D32EF}" presName="Accent3" presStyleCnt="0"/>
      <dgm:spPr/>
    </dgm:pt>
    <dgm:pt modelId="{A0E2EE4D-DA5A-4934-B70E-E607551A7EA0}" type="pres">
      <dgm:prSet presAssocID="{648DB81F-365D-4086-B49E-3702971D32EF}" presName="Accent" presStyleLbl="node1" presStyleIdx="2" presStyleCnt="3"/>
      <dgm:spPr/>
    </dgm:pt>
    <dgm:pt modelId="{1E91D7A9-E16E-40A7-B388-D59BA2113935}" type="pres">
      <dgm:prSet presAssocID="{648DB81F-365D-4086-B49E-3702971D32EF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601DFE1B-DEAA-4ECB-A3CE-5F53ADAA90ED}" type="presOf" srcId="{BA72BC11-A020-4A83-84CB-377199A7CEAB}" destId="{942EA0DD-5EF2-4FDC-8D9E-F2CB8B8AE3D6}" srcOrd="0" destOrd="0" presId="urn:microsoft.com/office/officeart/2009/layout/CircleArrowProcess"/>
    <dgm:cxn modelId="{AC37FA32-1C05-40DE-8593-478F0BDBBD00}" type="presOf" srcId="{648DB81F-365D-4086-B49E-3702971D32EF}" destId="{1E91D7A9-E16E-40A7-B388-D59BA2113935}" srcOrd="0" destOrd="0" presId="urn:microsoft.com/office/officeart/2009/layout/CircleArrowProcess"/>
    <dgm:cxn modelId="{2DFBB366-3883-4FDF-A90F-F12D069E2B19}" type="presOf" srcId="{3ECEC887-08E1-4342-B695-0145B79A6309}" destId="{EF7718B4-563F-4B34-AAC7-CDC357E77507}" srcOrd="0" destOrd="0" presId="urn:microsoft.com/office/officeart/2009/layout/CircleArrowProcess"/>
    <dgm:cxn modelId="{7C0743D7-3DE7-4166-AB1B-4B27C1595BD3}" srcId="{BA72BC11-A020-4A83-84CB-377199A7CEAB}" destId="{3ECEC887-08E1-4342-B695-0145B79A6309}" srcOrd="0" destOrd="0" parTransId="{46FEE5CF-1A11-455B-AAD4-37EE3C953D75}" sibTransId="{AB9BA3B9-68F6-4A38-A354-CECE0A2EB7E3}"/>
    <dgm:cxn modelId="{EF6A13D8-2646-4201-AD71-255AC5B5D9EA}" srcId="{BA72BC11-A020-4A83-84CB-377199A7CEAB}" destId="{BAD1A9A3-8EEC-42FE-BE30-B4CA33AD5578}" srcOrd="1" destOrd="0" parTransId="{0286EA33-C8DA-40E2-BD84-C3C2DF9C78F3}" sibTransId="{C0A30AFE-CA23-41BE-893F-15106378E2C6}"/>
    <dgm:cxn modelId="{B4E001D9-C7B6-481C-B2D8-AB65D58FF522}" type="presOf" srcId="{BAD1A9A3-8EEC-42FE-BE30-B4CA33AD5578}" destId="{6D6C13C7-54E0-4235-98A5-9ACD4E3988E5}" srcOrd="0" destOrd="0" presId="urn:microsoft.com/office/officeart/2009/layout/CircleArrowProcess"/>
    <dgm:cxn modelId="{887C37E5-E3F0-4DC6-8010-9FC0E8BA87CE}" srcId="{BA72BC11-A020-4A83-84CB-377199A7CEAB}" destId="{648DB81F-365D-4086-B49E-3702971D32EF}" srcOrd="2" destOrd="0" parTransId="{FD66706B-43E3-4EF0-A900-3C0D4E195329}" sibTransId="{A604C699-B351-40A1-B81F-31289EB66259}"/>
    <dgm:cxn modelId="{003B31AF-1331-471E-B088-9E51B614F264}" type="presParOf" srcId="{942EA0DD-5EF2-4FDC-8D9E-F2CB8B8AE3D6}" destId="{63C5F357-F680-43D7-88AB-4E5DB38A36F2}" srcOrd="0" destOrd="0" presId="urn:microsoft.com/office/officeart/2009/layout/CircleArrowProcess"/>
    <dgm:cxn modelId="{904B42EB-ABC5-458D-A7C1-630737B75CB2}" type="presParOf" srcId="{63C5F357-F680-43D7-88AB-4E5DB38A36F2}" destId="{D2359C6B-23AB-4DFD-8F0B-58AB0862B7EA}" srcOrd="0" destOrd="0" presId="urn:microsoft.com/office/officeart/2009/layout/CircleArrowProcess"/>
    <dgm:cxn modelId="{7ED6F406-D50C-4802-B721-C22749789D6D}" type="presParOf" srcId="{942EA0DD-5EF2-4FDC-8D9E-F2CB8B8AE3D6}" destId="{EF7718B4-563F-4B34-AAC7-CDC357E77507}" srcOrd="1" destOrd="0" presId="urn:microsoft.com/office/officeart/2009/layout/CircleArrowProcess"/>
    <dgm:cxn modelId="{8194F72B-8069-45C3-AEBE-697E7D1AE9F6}" type="presParOf" srcId="{942EA0DD-5EF2-4FDC-8D9E-F2CB8B8AE3D6}" destId="{114F9CF7-32A6-4000-BCEA-E0D27752CB8E}" srcOrd="2" destOrd="0" presId="urn:microsoft.com/office/officeart/2009/layout/CircleArrowProcess"/>
    <dgm:cxn modelId="{72DBEA65-77E6-4438-8F30-7268182E2A75}" type="presParOf" srcId="{114F9CF7-32A6-4000-BCEA-E0D27752CB8E}" destId="{E6C0DC9A-7A0C-4806-8989-77E8B7F6BDBA}" srcOrd="0" destOrd="0" presId="urn:microsoft.com/office/officeart/2009/layout/CircleArrowProcess"/>
    <dgm:cxn modelId="{4C8A0F5B-3E9C-488D-A6C2-F39083D862B2}" type="presParOf" srcId="{942EA0DD-5EF2-4FDC-8D9E-F2CB8B8AE3D6}" destId="{6D6C13C7-54E0-4235-98A5-9ACD4E3988E5}" srcOrd="3" destOrd="0" presId="urn:microsoft.com/office/officeart/2009/layout/CircleArrowProcess"/>
    <dgm:cxn modelId="{88421E14-7BBA-4AD9-8583-7F859FA218AB}" type="presParOf" srcId="{942EA0DD-5EF2-4FDC-8D9E-F2CB8B8AE3D6}" destId="{B08A4260-D01A-4CBA-9B6E-2DBA960262C7}" srcOrd="4" destOrd="0" presId="urn:microsoft.com/office/officeart/2009/layout/CircleArrowProcess"/>
    <dgm:cxn modelId="{EA200AF4-663A-4820-9E63-6E6D1333CDCF}" type="presParOf" srcId="{B08A4260-D01A-4CBA-9B6E-2DBA960262C7}" destId="{A0E2EE4D-DA5A-4934-B70E-E607551A7EA0}" srcOrd="0" destOrd="0" presId="urn:microsoft.com/office/officeart/2009/layout/CircleArrowProcess"/>
    <dgm:cxn modelId="{8009367F-75D5-453B-A6C0-8B409E835A90}" type="presParOf" srcId="{942EA0DD-5EF2-4FDC-8D9E-F2CB8B8AE3D6}" destId="{1E91D7A9-E16E-40A7-B388-D59BA211393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9487F6-111C-4E69-AD75-F1EE856BFCB1}" type="doc">
      <dgm:prSet loTypeId="urn:microsoft.com/office/officeart/2005/8/layout/chart3" loCatId="cycle" qsTypeId="urn:microsoft.com/office/officeart/2005/8/quickstyle/3d1" qsCatId="3D" csTypeId="urn:microsoft.com/office/officeart/2005/8/colors/accent1_2" csCatId="accent1" phldr="1"/>
      <dgm:spPr/>
    </dgm:pt>
    <dgm:pt modelId="{764D97F4-56FD-4E71-B7D0-26B877956224}">
      <dgm:prSet phldrT="[Text]"/>
      <dgm:spPr/>
      <dgm:t>
        <a:bodyPr/>
        <a:lstStyle/>
        <a:p>
          <a:endParaRPr lang="en-US" dirty="0"/>
        </a:p>
      </dgm:t>
    </dgm:pt>
    <dgm:pt modelId="{F217A990-70F4-44BA-8805-572B3C0D2FCE}" type="parTrans" cxnId="{DE76279E-FBEC-402A-96F5-F0DABF413C6F}">
      <dgm:prSet/>
      <dgm:spPr/>
      <dgm:t>
        <a:bodyPr/>
        <a:lstStyle/>
        <a:p>
          <a:endParaRPr lang="en-US"/>
        </a:p>
      </dgm:t>
    </dgm:pt>
    <dgm:pt modelId="{766FC1CC-C5AC-45FF-B5A5-53A57A9BED14}" type="sibTrans" cxnId="{DE76279E-FBEC-402A-96F5-F0DABF413C6F}">
      <dgm:prSet/>
      <dgm:spPr/>
      <dgm:t>
        <a:bodyPr/>
        <a:lstStyle/>
        <a:p>
          <a:endParaRPr lang="en-US"/>
        </a:p>
      </dgm:t>
    </dgm:pt>
    <dgm:pt modelId="{36139DC5-6311-41D2-BB3E-C1227A80A827}">
      <dgm:prSet phldrT="[Text]"/>
      <dgm:spPr/>
      <dgm:t>
        <a:bodyPr/>
        <a:lstStyle/>
        <a:p>
          <a:endParaRPr lang="en-US" dirty="0"/>
        </a:p>
      </dgm:t>
    </dgm:pt>
    <dgm:pt modelId="{41C49E41-0A1A-4FAF-8A77-4FF55E26BE53}" type="parTrans" cxnId="{13A505B0-7EE5-4ED2-8069-533E946A9687}">
      <dgm:prSet/>
      <dgm:spPr/>
      <dgm:t>
        <a:bodyPr/>
        <a:lstStyle/>
        <a:p>
          <a:endParaRPr lang="en-US"/>
        </a:p>
      </dgm:t>
    </dgm:pt>
    <dgm:pt modelId="{F9C30568-EDD5-4897-87F8-468AE7B9A6A9}" type="sibTrans" cxnId="{13A505B0-7EE5-4ED2-8069-533E946A9687}">
      <dgm:prSet/>
      <dgm:spPr/>
      <dgm:t>
        <a:bodyPr/>
        <a:lstStyle/>
        <a:p>
          <a:endParaRPr lang="en-US"/>
        </a:p>
      </dgm:t>
    </dgm:pt>
    <dgm:pt modelId="{18A0D9EC-248D-4E4B-85B0-6BEB13763AB8}">
      <dgm:prSet phldrT="[Text]"/>
      <dgm:spPr/>
      <dgm:t>
        <a:bodyPr/>
        <a:lstStyle/>
        <a:p>
          <a:endParaRPr lang="en-US" dirty="0"/>
        </a:p>
      </dgm:t>
    </dgm:pt>
    <dgm:pt modelId="{2C6E6BA7-F683-47A7-81C1-299CD7C7601A}" type="parTrans" cxnId="{3421F9AC-175F-443B-B204-24BAC15FC9E0}">
      <dgm:prSet/>
      <dgm:spPr/>
      <dgm:t>
        <a:bodyPr/>
        <a:lstStyle/>
        <a:p>
          <a:endParaRPr lang="en-US"/>
        </a:p>
      </dgm:t>
    </dgm:pt>
    <dgm:pt modelId="{4CCED0A6-569F-4FC0-9206-1D9224DA21F1}" type="sibTrans" cxnId="{3421F9AC-175F-443B-B204-24BAC15FC9E0}">
      <dgm:prSet/>
      <dgm:spPr/>
      <dgm:t>
        <a:bodyPr/>
        <a:lstStyle/>
        <a:p>
          <a:endParaRPr lang="en-US"/>
        </a:p>
      </dgm:t>
    </dgm:pt>
    <dgm:pt modelId="{B7204AE8-48A6-426E-8439-0D663BD9B687}" type="pres">
      <dgm:prSet presAssocID="{DE9487F6-111C-4E69-AD75-F1EE856BFCB1}" presName="compositeShape" presStyleCnt="0">
        <dgm:presLayoutVars>
          <dgm:chMax val="7"/>
          <dgm:dir/>
          <dgm:resizeHandles val="exact"/>
        </dgm:presLayoutVars>
      </dgm:prSet>
      <dgm:spPr/>
    </dgm:pt>
    <dgm:pt modelId="{30DCD1F1-D218-4E73-BEEA-94A9D0085584}" type="pres">
      <dgm:prSet presAssocID="{DE9487F6-111C-4E69-AD75-F1EE856BFCB1}" presName="wedge1" presStyleLbl="node1" presStyleIdx="0" presStyleCnt="3"/>
      <dgm:spPr/>
    </dgm:pt>
    <dgm:pt modelId="{9B37833E-CA4B-4928-89E4-CE572B02AA13}" type="pres">
      <dgm:prSet presAssocID="{DE9487F6-111C-4E69-AD75-F1EE856BFCB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BE0CA49-9F35-4024-B0DE-604AE148D8A5}" type="pres">
      <dgm:prSet presAssocID="{DE9487F6-111C-4E69-AD75-F1EE856BFCB1}" presName="wedge2" presStyleLbl="node1" presStyleIdx="1" presStyleCnt="3"/>
      <dgm:spPr/>
    </dgm:pt>
    <dgm:pt modelId="{7729C819-75A7-4B79-B7CF-3C46790329EF}" type="pres">
      <dgm:prSet presAssocID="{DE9487F6-111C-4E69-AD75-F1EE856BFCB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254AA21-10D2-4667-90AC-335D3585DDE1}" type="pres">
      <dgm:prSet presAssocID="{DE9487F6-111C-4E69-AD75-F1EE856BFCB1}" presName="wedge3" presStyleLbl="node1" presStyleIdx="2" presStyleCnt="3"/>
      <dgm:spPr/>
    </dgm:pt>
    <dgm:pt modelId="{80A06020-3BD1-4787-B504-9FDBCC4F1B8F}" type="pres">
      <dgm:prSet presAssocID="{DE9487F6-111C-4E69-AD75-F1EE856BFCB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EF5D10F-5E75-4268-8598-4F24D988EE7A}" type="presOf" srcId="{764D97F4-56FD-4E71-B7D0-26B877956224}" destId="{9B37833E-CA4B-4928-89E4-CE572B02AA13}" srcOrd="1" destOrd="0" presId="urn:microsoft.com/office/officeart/2005/8/layout/chart3"/>
    <dgm:cxn modelId="{B4928C1B-7B70-4F48-9E1C-EB08AF1DCE65}" type="presOf" srcId="{18A0D9EC-248D-4E4B-85B0-6BEB13763AB8}" destId="{F254AA21-10D2-4667-90AC-335D3585DDE1}" srcOrd="0" destOrd="0" presId="urn:microsoft.com/office/officeart/2005/8/layout/chart3"/>
    <dgm:cxn modelId="{5AC9C42A-1391-4BFE-9608-519962B88973}" type="presOf" srcId="{DE9487F6-111C-4E69-AD75-F1EE856BFCB1}" destId="{B7204AE8-48A6-426E-8439-0D663BD9B687}" srcOrd="0" destOrd="0" presId="urn:microsoft.com/office/officeart/2005/8/layout/chart3"/>
    <dgm:cxn modelId="{5B28E532-C3BC-4F32-99EB-85A3B47CC143}" type="presOf" srcId="{764D97F4-56FD-4E71-B7D0-26B877956224}" destId="{30DCD1F1-D218-4E73-BEEA-94A9D0085584}" srcOrd="0" destOrd="0" presId="urn:microsoft.com/office/officeart/2005/8/layout/chart3"/>
    <dgm:cxn modelId="{D697A93E-506F-4C88-BD0E-ADE49E673317}" type="presOf" srcId="{36139DC5-6311-41D2-BB3E-C1227A80A827}" destId="{7729C819-75A7-4B79-B7CF-3C46790329EF}" srcOrd="1" destOrd="0" presId="urn:microsoft.com/office/officeart/2005/8/layout/chart3"/>
    <dgm:cxn modelId="{CE75129B-F147-45F0-B900-D44B02F1EBBF}" type="presOf" srcId="{18A0D9EC-248D-4E4B-85B0-6BEB13763AB8}" destId="{80A06020-3BD1-4787-B504-9FDBCC4F1B8F}" srcOrd="1" destOrd="0" presId="urn:microsoft.com/office/officeart/2005/8/layout/chart3"/>
    <dgm:cxn modelId="{DE76279E-FBEC-402A-96F5-F0DABF413C6F}" srcId="{DE9487F6-111C-4E69-AD75-F1EE856BFCB1}" destId="{764D97F4-56FD-4E71-B7D0-26B877956224}" srcOrd="0" destOrd="0" parTransId="{F217A990-70F4-44BA-8805-572B3C0D2FCE}" sibTransId="{766FC1CC-C5AC-45FF-B5A5-53A57A9BED14}"/>
    <dgm:cxn modelId="{3421F9AC-175F-443B-B204-24BAC15FC9E0}" srcId="{DE9487F6-111C-4E69-AD75-F1EE856BFCB1}" destId="{18A0D9EC-248D-4E4B-85B0-6BEB13763AB8}" srcOrd="2" destOrd="0" parTransId="{2C6E6BA7-F683-47A7-81C1-299CD7C7601A}" sibTransId="{4CCED0A6-569F-4FC0-9206-1D9224DA21F1}"/>
    <dgm:cxn modelId="{13A505B0-7EE5-4ED2-8069-533E946A9687}" srcId="{DE9487F6-111C-4E69-AD75-F1EE856BFCB1}" destId="{36139DC5-6311-41D2-BB3E-C1227A80A827}" srcOrd="1" destOrd="0" parTransId="{41C49E41-0A1A-4FAF-8A77-4FF55E26BE53}" sibTransId="{F9C30568-EDD5-4897-87F8-468AE7B9A6A9}"/>
    <dgm:cxn modelId="{7DB287D9-D3A6-4535-AEC0-D95D49CA6848}" type="presOf" srcId="{36139DC5-6311-41D2-BB3E-C1227A80A827}" destId="{9BE0CA49-9F35-4024-B0DE-604AE148D8A5}" srcOrd="0" destOrd="0" presId="urn:microsoft.com/office/officeart/2005/8/layout/chart3"/>
    <dgm:cxn modelId="{47E711E7-5EB3-4BD3-BAAC-4D0721C054A5}" type="presParOf" srcId="{B7204AE8-48A6-426E-8439-0D663BD9B687}" destId="{30DCD1F1-D218-4E73-BEEA-94A9D0085584}" srcOrd="0" destOrd="0" presId="urn:microsoft.com/office/officeart/2005/8/layout/chart3"/>
    <dgm:cxn modelId="{4CAEC94C-2CC0-4DF4-BD08-1939BC8F500B}" type="presParOf" srcId="{B7204AE8-48A6-426E-8439-0D663BD9B687}" destId="{9B37833E-CA4B-4928-89E4-CE572B02AA13}" srcOrd="1" destOrd="0" presId="urn:microsoft.com/office/officeart/2005/8/layout/chart3"/>
    <dgm:cxn modelId="{4BA75D19-F6BE-4E64-8C3A-D5F604920B30}" type="presParOf" srcId="{B7204AE8-48A6-426E-8439-0D663BD9B687}" destId="{9BE0CA49-9F35-4024-B0DE-604AE148D8A5}" srcOrd="2" destOrd="0" presId="urn:microsoft.com/office/officeart/2005/8/layout/chart3"/>
    <dgm:cxn modelId="{65515BAB-8BE2-400B-AFEC-31FB7A248788}" type="presParOf" srcId="{B7204AE8-48A6-426E-8439-0D663BD9B687}" destId="{7729C819-75A7-4B79-B7CF-3C46790329EF}" srcOrd="3" destOrd="0" presId="urn:microsoft.com/office/officeart/2005/8/layout/chart3"/>
    <dgm:cxn modelId="{5BAF1273-E2E1-4F03-8015-587452F05C3E}" type="presParOf" srcId="{B7204AE8-48A6-426E-8439-0D663BD9B687}" destId="{F254AA21-10D2-4667-90AC-335D3585DDE1}" srcOrd="4" destOrd="0" presId="urn:microsoft.com/office/officeart/2005/8/layout/chart3"/>
    <dgm:cxn modelId="{02991F42-1592-46FA-B297-72516D246318}" type="presParOf" srcId="{B7204AE8-48A6-426E-8439-0D663BD9B687}" destId="{80A06020-3BD1-4787-B504-9FDBCC4F1B8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D97E99-E6A7-4ABE-80BA-85ED3E51D679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AC397F-384C-4B80-8E3D-92275AEC9F08}">
      <dgm:prSet phldrT="[Text]"/>
      <dgm:spPr/>
      <dgm:t>
        <a:bodyPr/>
        <a:lstStyle/>
        <a:p>
          <a:r>
            <a:rPr lang="en-US" dirty="0">
              <a:latin typeface="Lora" pitchFamily="34" charset="0"/>
              <a:ea typeface="Lora" pitchFamily="34" charset="-122"/>
              <a:cs typeface="Lora" pitchFamily="34" charset="-120"/>
            </a:rPr>
            <a:t>Performance Metrics</a:t>
          </a:r>
          <a:endParaRPr lang="en-US" dirty="0"/>
        </a:p>
      </dgm:t>
    </dgm:pt>
    <dgm:pt modelId="{7BDF47B0-D56C-46C7-A166-ED2B8DCE6116}" type="parTrans" cxnId="{DBA37760-F78C-4169-BABC-90E6AD794D47}">
      <dgm:prSet/>
      <dgm:spPr/>
      <dgm:t>
        <a:bodyPr/>
        <a:lstStyle/>
        <a:p>
          <a:endParaRPr lang="en-US"/>
        </a:p>
      </dgm:t>
    </dgm:pt>
    <dgm:pt modelId="{FD28513E-1038-48C0-ABB3-FE29E62ECD3F}" type="sibTrans" cxnId="{DBA37760-F78C-4169-BABC-90E6AD794D47}">
      <dgm:prSet/>
      <dgm:spPr/>
      <dgm:t>
        <a:bodyPr/>
        <a:lstStyle/>
        <a:p>
          <a:endParaRPr lang="en-US"/>
        </a:p>
      </dgm:t>
    </dgm:pt>
    <dgm:pt modelId="{7DC8A485-F59F-4A7C-8A6A-765C38D21D96}">
      <dgm:prSet phldrT="[Text]"/>
      <dgm:spPr/>
      <dgm:t>
        <a:bodyPr/>
        <a:lstStyle/>
        <a:p>
          <a:r>
            <a:rPr lang="en-US" dirty="0">
              <a:latin typeface="Source Sans Pro" pitchFamily="34" charset="0"/>
              <a:ea typeface="Source Sans Pro" pitchFamily="34" charset="-122"/>
              <a:cs typeface="Source Sans Pro" pitchFamily="34" charset="-120"/>
            </a:rPr>
            <a:t>Calculate key metrics like ROI,</a:t>
          </a:r>
          <a:r>
            <a:rPr lang="en-US" b="0" dirty="0"/>
            <a:t> XIRR,</a:t>
          </a:r>
          <a:r>
            <a:rPr lang="en-US" dirty="0">
              <a:latin typeface="Source Sans Pro" pitchFamily="34" charset="0"/>
              <a:ea typeface="Source Sans Pro" pitchFamily="34" charset="-122"/>
              <a:cs typeface="Source Sans Pro" pitchFamily="34" charset="-120"/>
            </a:rPr>
            <a:t>CAGR%</a:t>
          </a:r>
          <a:endParaRPr lang="en-US" dirty="0"/>
        </a:p>
      </dgm:t>
    </dgm:pt>
    <dgm:pt modelId="{3D4BC6F8-74D1-4986-BF74-84099C1E0C6A}" type="parTrans" cxnId="{12ECA268-DECF-4F43-AFEE-887E65DCEB2D}">
      <dgm:prSet/>
      <dgm:spPr/>
      <dgm:t>
        <a:bodyPr/>
        <a:lstStyle/>
        <a:p>
          <a:endParaRPr lang="en-US"/>
        </a:p>
      </dgm:t>
    </dgm:pt>
    <dgm:pt modelId="{64B320DD-7674-43DE-B63C-AFE2BAE31C65}" type="sibTrans" cxnId="{12ECA268-DECF-4F43-AFEE-887E65DCEB2D}">
      <dgm:prSet/>
      <dgm:spPr/>
      <dgm:t>
        <a:bodyPr/>
        <a:lstStyle/>
        <a:p>
          <a:endParaRPr lang="en-US"/>
        </a:p>
      </dgm:t>
    </dgm:pt>
    <dgm:pt modelId="{A357FE09-9A58-4A5F-B7EE-48D4E7DE2023}">
      <dgm:prSet phldrT="[Text]"/>
      <dgm:spPr/>
      <dgm:t>
        <a:bodyPr/>
        <a:lstStyle/>
        <a:p>
          <a:r>
            <a:rPr lang="en-US">
              <a:latin typeface="Lora" pitchFamily="34" charset="0"/>
              <a:ea typeface="Lora" pitchFamily="34" charset="-122"/>
              <a:cs typeface="Lora" pitchFamily="34" charset="-120"/>
            </a:rPr>
            <a:t>Customizable Reporting</a:t>
          </a:r>
          <a:endParaRPr lang="en-US" dirty="0"/>
        </a:p>
      </dgm:t>
    </dgm:pt>
    <dgm:pt modelId="{3F055738-0D90-45FE-8058-ADFE19073EAF}" type="parTrans" cxnId="{A560596D-4981-4A2A-9AE0-A24DC10B75DB}">
      <dgm:prSet/>
      <dgm:spPr/>
      <dgm:t>
        <a:bodyPr/>
        <a:lstStyle/>
        <a:p>
          <a:endParaRPr lang="en-US"/>
        </a:p>
      </dgm:t>
    </dgm:pt>
    <dgm:pt modelId="{5B97CBE5-D852-4D3B-A016-A2D9B6D45BA1}" type="sibTrans" cxnId="{A560596D-4981-4A2A-9AE0-A24DC10B75DB}">
      <dgm:prSet/>
      <dgm:spPr/>
      <dgm:t>
        <a:bodyPr/>
        <a:lstStyle/>
        <a:p>
          <a:endParaRPr lang="en-US"/>
        </a:p>
      </dgm:t>
    </dgm:pt>
    <dgm:pt modelId="{D3BE11C4-67E8-4F75-8F2A-F8B3E9E1FEA1}">
      <dgm:prSet phldrT="[Text]"/>
      <dgm:spPr/>
      <dgm:t>
        <a:bodyPr/>
        <a:lstStyle/>
        <a:p>
          <a:r>
            <a:rPr lang="en-US">
              <a:latin typeface="Source Sans Pro" pitchFamily="34" charset="0"/>
              <a:ea typeface="Source Sans Pro" pitchFamily="34" charset="-122"/>
              <a:cs typeface="Source Sans Pro" pitchFamily="34" charset="-120"/>
            </a:rPr>
            <a:t>Generate detailed reports for tax purposes or performance reviews. Export formats include PDF, CSV, Excel.</a:t>
          </a:r>
          <a:endParaRPr lang="en-US" dirty="0"/>
        </a:p>
      </dgm:t>
    </dgm:pt>
    <dgm:pt modelId="{AD21B307-984B-4FCC-AC80-6CA13932F129}" type="parTrans" cxnId="{CCF41C11-CD42-44E3-AACD-45148553ADAA}">
      <dgm:prSet/>
      <dgm:spPr/>
      <dgm:t>
        <a:bodyPr/>
        <a:lstStyle/>
        <a:p>
          <a:endParaRPr lang="en-US"/>
        </a:p>
      </dgm:t>
    </dgm:pt>
    <dgm:pt modelId="{E664806C-7CEA-407A-B27F-EF4E2DFF3EB3}" type="sibTrans" cxnId="{CCF41C11-CD42-44E3-AACD-45148553ADAA}">
      <dgm:prSet/>
      <dgm:spPr/>
      <dgm:t>
        <a:bodyPr/>
        <a:lstStyle/>
        <a:p>
          <a:endParaRPr lang="en-US"/>
        </a:p>
      </dgm:t>
    </dgm:pt>
    <dgm:pt modelId="{69CD2DB3-18E8-4699-8E8A-26F362E94980}">
      <dgm:prSet phldrT="[Text]"/>
      <dgm:spPr/>
      <dgm:t>
        <a:bodyPr/>
        <a:lstStyle/>
        <a:p>
          <a:r>
            <a:rPr lang="en-US" dirty="0">
              <a:latin typeface="Lora" pitchFamily="34" charset="0"/>
              <a:ea typeface="Lora" pitchFamily="34" charset="-122"/>
              <a:cs typeface="Lora" pitchFamily="34" charset="-120"/>
            </a:rPr>
            <a:t>AI-Driven </a:t>
          </a:r>
          <a:br>
            <a:rPr lang="en-US" dirty="0">
              <a:latin typeface="Lora" pitchFamily="34" charset="0"/>
              <a:ea typeface="Lora" pitchFamily="34" charset="-122"/>
              <a:cs typeface="Lora" pitchFamily="34" charset="-120"/>
            </a:rPr>
          </a:br>
          <a:r>
            <a:rPr lang="en-US" dirty="0">
              <a:latin typeface="Lora" pitchFamily="34" charset="0"/>
              <a:ea typeface="Lora" pitchFamily="34" charset="-122"/>
              <a:cs typeface="Lora" pitchFamily="34" charset="-120"/>
            </a:rPr>
            <a:t>Insights</a:t>
          </a:r>
          <a:endParaRPr lang="en-US" dirty="0"/>
        </a:p>
      </dgm:t>
    </dgm:pt>
    <dgm:pt modelId="{95CFDE4B-2B92-4B66-B103-BEBAC9FB454C}" type="parTrans" cxnId="{6C3607FE-D24D-4221-959F-5C89D99C0421}">
      <dgm:prSet/>
      <dgm:spPr/>
      <dgm:t>
        <a:bodyPr/>
        <a:lstStyle/>
        <a:p>
          <a:endParaRPr lang="en-US"/>
        </a:p>
      </dgm:t>
    </dgm:pt>
    <dgm:pt modelId="{03AB9895-1D9C-43F2-B6AD-124829FC1C58}" type="sibTrans" cxnId="{6C3607FE-D24D-4221-959F-5C89D99C0421}">
      <dgm:prSet/>
      <dgm:spPr/>
      <dgm:t>
        <a:bodyPr/>
        <a:lstStyle/>
        <a:p>
          <a:endParaRPr lang="en-US"/>
        </a:p>
      </dgm:t>
    </dgm:pt>
    <dgm:pt modelId="{338F2153-5E83-45F3-8BE0-EDA0A28687AB}">
      <dgm:prSet phldrT="[Text]"/>
      <dgm:spPr/>
      <dgm:t>
        <a:bodyPr/>
        <a:lstStyle/>
        <a:p>
          <a:r>
            <a:rPr lang="en-US" dirty="0">
              <a:latin typeface="Source Sans Pro" pitchFamily="34" charset="0"/>
              <a:ea typeface="Source Sans Pro" pitchFamily="34" charset="-122"/>
              <a:cs typeface="Source Sans Pro" pitchFamily="34" charset="-120"/>
            </a:rPr>
            <a:t>Simulate the impact of different market conditions on your portfolio. Utilize AI to provide personalized investment recommendation and predictive analytics</a:t>
          </a:r>
          <a:endParaRPr lang="en-US" dirty="0"/>
        </a:p>
      </dgm:t>
    </dgm:pt>
    <dgm:pt modelId="{EEC614FA-C7B9-42EA-9E93-7A3914374BC1}" type="parTrans" cxnId="{3D689051-C3BF-4BBF-96FB-658264DD7279}">
      <dgm:prSet/>
      <dgm:spPr/>
      <dgm:t>
        <a:bodyPr/>
        <a:lstStyle/>
        <a:p>
          <a:endParaRPr lang="en-US"/>
        </a:p>
      </dgm:t>
    </dgm:pt>
    <dgm:pt modelId="{3CB605FA-33FE-4D81-ADB5-D854EF1F3689}" type="sibTrans" cxnId="{3D689051-C3BF-4BBF-96FB-658264DD7279}">
      <dgm:prSet/>
      <dgm:spPr/>
      <dgm:t>
        <a:bodyPr/>
        <a:lstStyle/>
        <a:p>
          <a:endParaRPr lang="en-US"/>
        </a:p>
      </dgm:t>
    </dgm:pt>
    <dgm:pt modelId="{A36D2BD8-A9D6-462E-AB08-E260FCEF031A}">
      <dgm:prSet phldrT="[Text]"/>
      <dgm:spPr/>
      <dgm:t>
        <a:bodyPr/>
        <a:lstStyle/>
        <a:p>
          <a:r>
            <a:rPr lang="en-US" dirty="0"/>
            <a:t>Education Resources</a:t>
          </a:r>
        </a:p>
      </dgm:t>
    </dgm:pt>
    <dgm:pt modelId="{467DC645-F07F-4FC6-A71B-91BCA8827E1C}" type="parTrans" cxnId="{CDF11C86-FAC9-4951-8D87-DA8353CC58BC}">
      <dgm:prSet/>
      <dgm:spPr/>
      <dgm:t>
        <a:bodyPr/>
        <a:lstStyle/>
        <a:p>
          <a:endParaRPr lang="en-US"/>
        </a:p>
      </dgm:t>
    </dgm:pt>
    <dgm:pt modelId="{43149335-F582-4C6C-A4BC-A857D9976FED}" type="sibTrans" cxnId="{CDF11C86-FAC9-4951-8D87-DA8353CC58BC}">
      <dgm:prSet/>
      <dgm:spPr/>
      <dgm:t>
        <a:bodyPr/>
        <a:lstStyle/>
        <a:p>
          <a:endParaRPr lang="en-US"/>
        </a:p>
      </dgm:t>
    </dgm:pt>
    <dgm:pt modelId="{2D466D55-438E-42E4-9D37-3BFEBC3DC0C2}">
      <dgm:prSet phldrT="[Text]"/>
      <dgm:spPr/>
      <dgm:t>
        <a:bodyPr/>
        <a:lstStyle/>
        <a:p>
          <a:r>
            <a:rPr lang="en-US" dirty="0"/>
            <a:t>Incorporate learning modules to enhance financial literacy among users.</a:t>
          </a:r>
        </a:p>
      </dgm:t>
    </dgm:pt>
    <dgm:pt modelId="{85EC691F-4F01-4FDD-A0E6-FEABB0E85DFF}" type="parTrans" cxnId="{2A9223F2-2B47-4501-84D5-4C4A88BAE60E}">
      <dgm:prSet/>
      <dgm:spPr/>
      <dgm:t>
        <a:bodyPr/>
        <a:lstStyle/>
        <a:p>
          <a:endParaRPr lang="en-US"/>
        </a:p>
      </dgm:t>
    </dgm:pt>
    <dgm:pt modelId="{8E01B18C-D9CF-4FBE-8739-848422F38C5A}" type="sibTrans" cxnId="{2A9223F2-2B47-4501-84D5-4C4A88BAE60E}">
      <dgm:prSet/>
      <dgm:spPr/>
      <dgm:t>
        <a:bodyPr/>
        <a:lstStyle/>
        <a:p>
          <a:endParaRPr lang="en-US"/>
        </a:p>
      </dgm:t>
    </dgm:pt>
    <dgm:pt modelId="{FC20E111-E479-4B8B-98AB-D869F463FA32}" type="pres">
      <dgm:prSet presAssocID="{54D97E99-E6A7-4ABE-80BA-85ED3E51D679}" presName="Name0" presStyleCnt="0">
        <dgm:presLayoutVars>
          <dgm:dir/>
          <dgm:animLvl val="lvl"/>
          <dgm:resizeHandles val="exact"/>
        </dgm:presLayoutVars>
      </dgm:prSet>
      <dgm:spPr/>
    </dgm:pt>
    <dgm:pt modelId="{747D31AB-DA27-4795-8855-E7F33E9E10F9}" type="pres">
      <dgm:prSet presAssocID="{A4AC397F-384C-4B80-8E3D-92275AEC9F08}" presName="linNode" presStyleCnt="0"/>
      <dgm:spPr/>
    </dgm:pt>
    <dgm:pt modelId="{2F7816BC-4268-4AAF-9CB6-13FBD6471A20}" type="pres">
      <dgm:prSet presAssocID="{A4AC397F-384C-4B80-8E3D-92275AEC9F0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C47B2F9-8997-41ED-9BF8-605C403E4B54}" type="pres">
      <dgm:prSet presAssocID="{A4AC397F-384C-4B80-8E3D-92275AEC9F08}" presName="descendantText" presStyleLbl="alignAccFollowNode1" presStyleIdx="0" presStyleCnt="4">
        <dgm:presLayoutVars>
          <dgm:bulletEnabled val="1"/>
        </dgm:presLayoutVars>
      </dgm:prSet>
      <dgm:spPr/>
    </dgm:pt>
    <dgm:pt modelId="{DE3A7F3D-34EB-45EE-A572-703B89A16611}" type="pres">
      <dgm:prSet presAssocID="{FD28513E-1038-48C0-ABB3-FE29E62ECD3F}" presName="sp" presStyleCnt="0"/>
      <dgm:spPr/>
    </dgm:pt>
    <dgm:pt modelId="{FD08B88D-431B-4F24-A634-C6E5EE7ECC39}" type="pres">
      <dgm:prSet presAssocID="{A357FE09-9A58-4A5F-B7EE-48D4E7DE2023}" presName="linNode" presStyleCnt="0"/>
      <dgm:spPr/>
    </dgm:pt>
    <dgm:pt modelId="{58065947-9467-4185-8BD3-AF785A4F470D}" type="pres">
      <dgm:prSet presAssocID="{A357FE09-9A58-4A5F-B7EE-48D4E7DE202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07B8D35-7EBE-4392-B836-D0112A1B9AE0}" type="pres">
      <dgm:prSet presAssocID="{A357FE09-9A58-4A5F-B7EE-48D4E7DE2023}" presName="descendantText" presStyleLbl="alignAccFollowNode1" presStyleIdx="1" presStyleCnt="4">
        <dgm:presLayoutVars>
          <dgm:bulletEnabled val="1"/>
        </dgm:presLayoutVars>
      </dgm:prSet>
      <dgm:spPr/>
    </dgm:pt>
    <dgm:pt modelId="{FD2ED888-179F-4478-82FB-B2EFE411670C}" type="pres">
      <dgm:prSet presAssocID="{5B97CBE5-D852-4D3B-A016-A2D9B6D45BA1}" presName="sp" presStyleCnt="0"/>
      <dgm:spPr/>
    </dgm:pt>
    <dgm:pt modelId="{3D9F8126-2A5C-4D92-9A0F-77FBAE625212}" type="pres">
      <dgm:prSet presAssocID="{69CD2DB3-18E8-4699-8E8A-26F362E94980}" presName="linNode" presStyleCnt="0"/>
      <dgm:spPr/>
    </dgm:pt>
    <dgm:pt modelId="{78C37F07-8462-476D-88FD-8A24F8B138DD}" type="pres">
      <dgm:prSet presAssocID="{69CD2DB3-18E8-4699-8E8A-26F362E9498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A924AC2-80CB-448C-8E4F-BD25D23BD5F5}" type="pres">
      <dgm:prSet presAssocID="{69CD2DB3-18E8-4699-8E8A-26F362E94980}" presName="descendantText" presStyleLbl="alignAccFollowNode1" presStyleIdx="2" presStyleCnt="4">
        <dgm:presLayoutVars>
          <dgm:bulletEnabled val="1"/>
        </dgm:presLayoutVars>
      </dgm:prSet>
      <dgm:spPr/>
    </dgm:pt>
    <dgm:pt modelId="{54295040-E853-4D2F-9B94-AA8DD5D7467A}" type="pres">
      <dgm:prSet presAssocID="{03AB9895-1D9C-43F2-B6AD-124829FC1C58}" presName="sp" presStyleCnt="0"/>
      <dgm:spPr/>
    </dgm:pt>
    <dgm:pt modelId="{65C88E36-3362-4C76-8C4B-9FB28E5F5E6D}" type="pres">
      <dgm:prSet presAssocID="{A36D2BD8-A9D6-462E-AB08-E260FCEF031A}" presName="linNode" presStyleCnt="0"/>
      <dgm:spPr/>
    </dgm:pt>
    <dgm:pt modelId="{15BB1736-A6C1-41DA-B046-670B7BBF0BF8}" type="pres">
      <dgm:prSet presAssocID="{A36D2BD8-A9D6-462E-AB08-E260FCEF031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B5BBD79-3A73-4648-A433-1738CFF05DC0}" type="pres">
      <dgm:prSet presAssocID="{A36D2BD8-A9D6-462E-AB08-E260FCEF031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CF41C11-CD42-44E3-AACD-45148553ADAA}" srcId="{A357FE09-9A58-4A5F-B7EE-48D4E7DE2023}" destId="{D3BE11C4-67E8-4F75-8F2A-F8B3E9E1FEA1}" srcOrd="0" destOrd="0" parTransId="{AD21B307-984B-4FCC-AC80-6CA13932F129}" sibTransId="{E664806C-7CEA-407A-B27F-EF4E2DFF3EB3}"/>
    <dgm:cxn modelId="{5AAA6423-D141-4480-AD4E-3B464F6E4F34}" type="presOf" srcId="{7DC8A485-F59F-4A7C-8A6A-765C38D21D96}" destId="{8C47B2F9-8997-41ED-9BF8-605C403E4B54}" srcOrd="0" destOrd="0" presId="urn:microsoft.com/office/officeart/2005/8/layout/vList5"/>
    <dgm:cxn modelId="{DBA37760-F78C-4169-BABC-90E6AD794D47}" srcId="{54D97E99-E6A7-4ABE-80BA-85ED3E51D679}" destId="{A4AC397F-384C-4B80-8E3D-92275AEC9F08}" srcOrd="0" destOrd="0" parTransId="{7BDF47B0-D56C-46C7-A166-ED2B8DCE6116}" sibTransId="{FD28513E-1038-48C0-ABB3-FE29E62ECD3F}"/>
    <dgm:cxn modelId="{56819043-9637-4A66-987E-A4ED5534DF59}" type="presOf" srcId="{A4AC397F-384C-4B80-8E3D-92275AEC9F08}" destId="{2F7816BC-4268-4AAF-9CB6-13FBD6471A20}" srcOrd="0" destOrd="0" presId="urn:microsoft.com/office/officeart/2005/8/layout/vList5"/>
    <dgm:cxn modelId="{12ECA268-DECF-4F43-AFEE-887E65DCEB2D}" srcId="{A4AC397F-384C-4B80-8E3D-92275AEC9F08}" destId="{7DC8A485-F59F-4A7C-8A6A-765C38D21D96}" srcOrd="0" destOrd="0" parTransId="{3D4BC6F8-74D1-4986-BF74-84099C1E0C6A}" sibTransId="{64B320DD-7674-43DE-B63C-AFE2BAE31C65}"/>
    <dgm:cxn modelId="{0760E56A-96D8-44D0-BAA7-B6BAC65CB0EC}" type="presOf" srcId="{338F2153-5E83-45F3-8BE0-EDA0A28687AB}" destId="{AA924AC2-80CB-448C-8E4F-BD25D23BD5F5}" srcOrd="0" destOrd="0" presId="urn:microsoft.com/office/officeart/2005/8/layout/vList5"/>
    <dgm:cxn modelId="{A560596D-4981-4A2A-9AE0-A24DC10B75DB}" srcId="{54D97E99-E6A7-4ABE-80BA-85ED3E51D679}" destId="{A357FE09-9A58-4A5F-B7EE-48D4E7DE2023}" srcOrd="1" destOrd="0" parTransId="{3F055738-0D90-45FE-8058-ADFE19073EAF}" sibTransId="{5B97CBE5-D852-4D3B-A016-A2D9B6D45BA1}"/>
    <dgm:cxn modelId="{3D689051-C3BF-4BBF-96FB-658264DD7279}" srcId="{69CD2DB3-18E8-4699-8E8A-26F362E94980}" destId="{338F2153-5E83-45F3-8BE0-EDA0A28687AB}" srcOrd="0" destOrd="0" parTransId="{EEC614FA-C7B9-42EA-9E93-7A3914374BC1}" sibTransId="{3CB605FA-33FE-4D81-ADB5-D854EF1F3689}"/>
    <dgm:cxn modelId="{9B32CD77-604C-4DC2-9383-F66EF53B4D9C}" type="presOf" srcId="{D3BE11C4-67E8-4F75-8F2A-F8B3E9E1FEA1}" destId="{C07B8D35-7EBE-4392-B836-D0112A1B9AE0}" srcOrd="0" destOrd="0" presId="urn:microsoft.com/office/officeart/2005/8/layout/vList5"/>
    <dgm:cxn modelId="{49321778-AD82-4B29-9674-44E6E3164CE9}" type="presOf" srcId="{69CD2DB3-18E8-4699-8E8A-26F362E94980}" destId="{78C37F07-8462-476D-88FD-8A24F8B138DD}" srcOrd="0" destOrd="0" presId="urn:microsoft.com/office/officeart/2005/8/layout/vList5"/>
    <dgm:cxn modelId="{CDF11C86-FAC9-4951-8D87-DA8353CC58BC}" srcId="{54D97E99-E6A7-4ABE-80BA-85ED3E51D679}" destId="{A36D2BD8-A9D6-462E-AB08-E260FCEF031A}" srcOrd="3" destOrd="0" parTransId="{467DC645-F07F-4FC6-A71B-91BCA8827E1C}" sibTransId="{43149335-F582-4C6C-A4BC-A857D9976FED}"/>
    <dgm:cxn modelId="{337A9095-7AA2-4E96-B2DD-0CF62298EACE}" type="presOf" srcId="{A357FE09-9A58-4A5F-B7EE-48D4E7DE2023}" destId="{58065947-9467-4185-8BD3-AF785A4F470D}" srcOrd="0" destOrd="0" presId="urn:microsoft.com/office/officeart/2005/8/layout/vList5"/>
    <dgm:cxn modelId="{7FF80DCF-0B3F-48BA-B2FD-1710E7D63C6E}" type="presOf" srcId="{2D466D55-438E-42E4-9D37-3BFEBC3DC0C2}" destId="{5B5BBD79-3A73-4648-A433-1738CFF05DC0}" srcOrd="0" destOrd="0" presId="urn:microsoft.com/office/officeart/2005/8/layout/vList5"/>
    <dgm:cxn modelId="{BDF3AED2-8B69-4A30-A1EB-7BBF94662F78}" type="presOf" srcId="{A36D2BD8-A9D6-462E-AB08-E260FCEF031A}" destId="{15BB1736-A6C1-41DA-B046-670B7BBF0BF8}" srcOrd="0" destOrd="0" presId="urn:microsoft.com/office/officeart/2005/8/layout/vList5"/>
    <dgm:cxn modelId="{DBAA6CDB-ECB8-4BF8-A5F2-3DDDD1DA9CC7}" type="presOf" srcId="{54D97E99-E6A7-4ABE-80BA-85ED3E51D679}" destId="{FC20E111-E479-4B8B-98AB-D869F463FA32}" srcOrd="0" destOrd="0" presId="urn:microsoft.com/office/officeart/2005/8/layout/vList5"/>
    <dgm:cxn modelId="{2A9223F2-2B47-4501-84D5-4C4A88BAE60E}" srcId="{A36D2BD8-A9D6-462E-AB08-E260FCEF031A}" destId="{2D466D55-438E-42E4-9D37-3BFEBC3DC0C2}" srcOrd="0" destOrd="0" parTransId="{85EC691F-4F01-4FDD-A0E6-FEABB0E85DFF}" sibTransId="{8E01B18C-D9CF-4FBE-8739-848422F38C5A}"/>
    <dgm:cxn modelId="{6C3607FE-D24D-4221-959F-5C89D99C0421}" srcId="{54D97E99-E6A7-4ABE-80BA-85ED3E51D679}" destId="{69CD2DB3-18E8-4699-8E8A-26F362E94980}" srcOrd="2" destOrd="0" parTransId="{95CFDE4B-2B92-4B66-B103-BEBAC9FB454C}" sibTransId="{03AB9895-1D9C-43F2-B6AD-124829FC1C58}"/>
    <dgm:cxn modelId="{385A4D5B-3A3B-439D-8ED7-8E88DB16D192}" type="presParOf" srcId="{FC20E111-E479-4B8B-98AB-D869F463FA32}" destId="{747D31AB-DA27-4795-8855-E7F33E9E10F9}" srcOrd="0" destOrd="0" presId="urn:microsoft.com/office/officeart/2005/8/layout/vList5"/>
    <dgm:cxn modelId="{520B9D2C-6EF7-4E86-8EB0-17D0AD1D6FCE}" type="presParOf" srcId="{747D31AB-DA27-4795-8855-E7F33E9E10F9}" destId="{2F7816BC-4268-4AAF-9CB6-13FBD6471A20}" srcOrd="0" destOrd="0" presId="urn:microsoft.com/office/officeart/2005/8/layout/vList5"/>
    <dgm:cxn modelId="{0C07648E-AAEF-484D-8127-C4AB87FB74D2}" type="presParOf" srcId="{747D31AB-DA27-4795-8855-E7F33E9E10F9}" destId="{8C47B2F9-8997-41ED-9BF8-605C403E4B54}" srcOrd="1" destOrd="0" presId="urn:microsoft.com/office/officeart/2005/8/layout/vList5"/>
    <dgm:cxn modelId="{C47E1675-E018-43C6-BEA7-F462A468064D}" type="presParOf" srcId="{FC20E111-E479-4B8B-98AB-D869F463FA32}" destId="{DE3A7F3D-34EB-45EE-A572-703B89A16611}" srcOrd="1" destOrd="0" presId="urn:microsoft.com/office/officeart/2005/8/layout/vList5"/>
    <dgm:cxn modelId="{CBCA4F6E-EA2A-45D8-BA68-DA85CE9E62E7}" type="presParOf" srcId="{FC20E111-E479-4B8B-98AB-D869F463FA32}" destId="{FD08B88D-431B-4F24-A634-C6E5EE7ECC39}" srcOrd="2" destOrd="0" presId="urn:microsoft.com/office/officeart/2005/8/layout/vList5"/>
    <dgm:cxn modelId="{5B0B935E-E3DD-4E90-A524-FB04704CAE12}" type="presParOf" srcId="{FD08B88D-431B-4F24-A634-C6E5EE7ECC39}" destId="{58065947-9467-4185-8BD3-AF785A4F470D}" srcOrd="0" destOrd="0" presId="urn:microsoft.com/office/officeart/2005/8/layout/vList5"/>
    <dgm:cxn modelId="{F2A0EA72-48AC-4B03-B2C0-D803A1BBBE5E}" type="presParOf" srcId="{FD08B88D-431B-4F24-A634-C6E5EE7ECC39}" destId="{C07B8D35-7EBE-4392-B836-D0112A1B9AE0}" srcOrd="1" destOrd="0" presId="urn:microsoft.com/office/officeart/2005/8/layout/vList5"/>
    <dgm:cxn modelId="{8CE55D75-0C4B-4CEF-A157-4E7C2E58485D}" type="presParOf" srcId="{FC20E111-E479-4B8B-98AB-D869F463FA32}" destId="{FD2ED888-179F-4478-82FB-B2EFE411670C}" srcOrd="3" destOrd="0" presId="urn:microsoft.com/office/officeart/2005/8/layout/vList5"/>
    <dgm:cxn modelId="{4B66C7BE-1AB8-4B0F-BB2D-2E18D7C4E23A}" type="presParOf" srcId="{FC20E111-E479-4B8B-98AB-D869F463FA32}" destId="{3D9F8126-2A5C-4D92-9A0F-77FBAE625212}" srcOrd="4" destOrd="0" presId="urn:microsoft.com/office/officeart/2005/8/layout/vList5"/>
    <dgm:cxn modelId="{0F140526-7B31-4628-BC4C-FEE334D4577F}" type="presParOf" srcId="{3D9F8126-2A5C-4D92-9A0F-77FBAE625212}" destId="{78C37F07-8462-476D-88FD-8A24F8B138DD}" srcOrd="0" destOrd="0" presId="urn:microsoft.com/office/officeart/2005/8/layout/vList5"/>
    <dgm:cxn modelId="{F5F599C2-299A-4E92-A9C8-36B8C490C04B}" type="presParOf" srcId="{3D9F8126-2A5C-4D92-9A0F-77FBAE625212}" destId="{AA924AC2-80CB-448C-8E4F-BD25D23BD5F5}" srcOrd="1" destOrd="0" presId="urn:microsoft.com/office/officeart/2005/8/layout/vList5"/>
    <dgm:cxn modelId="{6682F617-ABF6-4126-8C48-519548184084}" type="presParOf" srcId="{FC20E111-E479-4B8B-98AB-D869F463FA32}" destId="{54295040-E853-4D2F-9B94-AA8DD5D7467A}" srcOrd="5" destOrd="0" presId="urn:microsoft.com/office/officeart/2005/8/layout/vList5"/>
    <dgm:cxn modelId="{89D4C625-498F-4D35-A9B8-914A1FADECC3}" type="presParOf" srcId="{FC20E111-E479-4B8B-98AB-D869F463FA32}" destId="{65C88E36-3362-4C76-8C4B-9FB28E5F5E6D}" srcOrd="6" destOrd="0" presId="urn:microsoft.com/office/officeart/2005/8/layout/vList5"/>
    <dgm:cxn modelId="{FFE1AA76-B6FA-452B-AA8B-180A118EA0F0}" type="presParOf" srcId="{65C88E36-3362-4C76-8C4B-9FB28E5F5E6D}" destId="{15BB1736-A6C1-41DA-B046-670B7BBF0BF8}" srcOrd="0" destOrd="0" presId="urn:microsoft.com/office/officeart/2005/8/layout/vList5"/>
    <dgm:cxn modelId="{D00ED9BD-004F-4EED-B1FD-74E547EF7D33}" type="presParOf" srcId="{65C88E36-3362-4C76-8C4B-9FB28E5F5E6D}" destId="{5B5BBD79-3A73-4648-A433-1738CFF05D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159743-45D0-457C-A394-F71C5F921E6A}" type="doc">
      <dgm:prSet loTypeId="urn:microsoft.com/office/officeart/2005/8/layout/pyramid1" loCatId="pyramid" qsTypeId="urn:microsoft.com/office/officeart/2005/8/quickstyle/3d2" qsCatId="3D" csTypeId="urn:microsoft.com/office/officeart/2005/8/colors/accent1_2" csCatId="accent1" phldr="1"/>
      <dgm:spPr/>
    </dgm:pt>
    <dgm:pt modelId="{A8442250-5ED8-40E7-AE0B-F777B3916795}">
      <dgm:prSet phldrT="[Text]"/>
      <dgm:spPr/>
      <dgm:t>
        <a:bodyPr/>
        <a:lstStyle/>
        <a:p>
          <a:endParaRPr lang="en-US" dirty="0"/>
        </a:p>
      </dgm:t>
    </dgm:pt>
    <dgm:pt modelId="{F39088D4-6399-4533-86E0-8A4203D3E245}" type="parTrans" cxnId="{DFBC702E-7316-4FA5-AFAB-BFD13C475EB8}">
      <dgm:prSet/>
      <dgm:spPr/>
      <dgm:t>
        <a:bodyPr/>
        <a:lstStyle/>
        <a:p>
          <a:endParaRPr lang="en-US"/>
        </a:p>
      </dgm:t>
    </dgm:pt>
    <dgm:pt modelId="{CA548FA3-EDF0-4AC3-BA93-ACDAAF74E2E9}" type="sibTrans" cxnId="{DFBC702E-7316-4FA5-AFAB-BFD13C475EB8}">
      <dgm:prSet/>
      <dgm:spPr/>
      <dgm:t>
        <a:bodyPr/>
        <a:lstStyle/>
        <a:p>
          <a:endParaRPr lang="en-US"/>
        </a:p>
      </dgm:t>
    </dgm:pt>
    <dgm:pt modelId="{6A98EB4B-C90A-4DC0-B689-584605845EA0}">
      <dgm:prSet phldrT="[Text]"/>
      <dgm:spPr/>
      <dgm:t>
        <a:bodyPr/>
        <a:lstStyle/>
        <a:p>
          <a:endParaRPr lang="en-US" dirty="0"/>
        </a:p>
      </dgm:t>
    </dgm:pt>
    <dgm:pt modelId="{4D9832C5-427D-4A25-A8A7-C7670DB4CD47}" type="parTrans" cxnId="{3AD6CCA6-BCCC-4057-814D-9EEE6D1633EA}">
      <dgm:prSet/>
      <dgm:spPr/>
      <dgm:t>
        <a:bodyPr/>
        <a:lstStyle/>
        <a:p>
          <a:endParaRPr lang="en-US"/>
        </a:p>
      </dgm:t>
    </dgm:pt>
    <dgm:pt modelId="{433F12C9-C557-4F3C-AEED-12EB4964DDBB}" type="sibTrans" cxnId="{3AD6CCA6-BCCC-4057-814D-9EEE6D1633EA}">
      <dgm:prSet/>
      <dgm:spPr/>
      <dgm:t>
        <a:bodyPr/>
        <a:lstStyle/>
        <a:p>
          <a:endParaRPr lang="en-US"/>
        </a:p>
      </dgm:t>
    </dgm:pt>
    <dgm:pt modelId="{678C0109-ED48-4E25-ABF3-8403062B558D}">
      <dgm:prSet phldrT="[Text]"/>
      <dgm:spPr/>
      <dgm:t>
        <a:bodyPr/>
        <a:lstStyle/>
        <a:p>
          <a:endParaRPr lang="en-US" dirty="0"/>
        </a:p>
      </dgm:t>
    </dgm:pt>
    <dgm:pt modelId="{22EE50A2-E3EC-47E7-B6FB-968DE7CCC4F0}" type="parTrans" cxnId="{6D07039F-B3BA-4F07-B855-E8489166986C}">
      <dgm:prSet/>
      <dgm:spPr/>
      <dgm:t>
        <a:bodyPr/>
        <a:lstStyle/>
        <a:p>
          <a:endParaRPr lang="en-US"/>
        </a:p>
      </dgm:t>
    </dgm:pt>
    <dgm:pt modelId="{874231FD-AC19-49B3-A78A-EF2F0CB3A5B8}" type="sibTrans" cxnId="{6D07039F-B3BA-4F07-B855-E8489166986C}">
      <dgm:prSet/>
      <dgm:spPr/>
      <dgm:t>
        <a:bodyPr/>
        <a:lstStyle/>
        <a:p>
          <a:endParaRPr lang="en-US"/>
        </a:p>
      </dgm:t>
    </dgm:pt>
    <dgm:pt modelId="{F9AACB49-2BCC-4A77-B318-9B66A4628FA3}" type="pres">
      <dgm:prSet presAssocID="{0B159743-45D0-457C-A394-F71C5F921E6A}" presName="Name0" presStyleCnt="0">
        <dgm:presLayoutVars>
          <dgm:dir/>
          <dgm:animLvl val="lvl"/>
          <dgm:resizeHandles val="exact"/>
        </dgm:presLayoutVars>
      </dgm:prSet>
      <dgm:spPr/>
    </dgm:pt>
    <dgm:pt modelId="{6869BF58-4EFE-4A48-9EB2-95BC52E9C547}" type="pres">
      <dgm:prSet presAssocID="{A8442250-5ED8-40E7-AE0B-F777B3916795}" presName="Name8" presStyleCnt="0"/>
      <dgm:spPr/>
    </dgm:pt>
    <dgm:pt modelId="{01FEB29D-9B5A-46F6-B624-A4ABED6B4CF5}" type="pres">
      <dgm:prSet presAssocID="{A8442250-5ED8-40E7-AE0B-F777B3916795}" presName="level" presStyleLbl="node1" presStyleIdx="0" presStyleCnt="3">
        <dgm:presLayoutVars>
          <dgm:chMax val="1"/>
          <dgm:bulletEnabled val="1"/>
        </dgm:presLayoutVars>
      </dgm:prSet>
      <dgm:spPr/>
    </dgm:pt>
    <dgm:pt modelId="{6DFA558D-5896-453A-B7BE-87360BB1427E}" type="pres">
      <dgm:prSet presAssocID="{A8442250-5ED8-40E7-AE0B-F777B391679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833B9C9-7E10-489C-BB08-47A3DE6802DC}" type="pres">
      <dgm:prSet presAssocID="{6A98EB4B-C90A-4DC0-B689-584605845EA0}" presName="Name8" presStyleCnt="0"/>
      <dgm:spPr/>
    </dgm:pt>
    <dgm:pt modelId="{C73BF811-AA9C-410A-9D39-41EEA1A4C178}" type="pres">
      <dgm:prSet presAssocID="{6A98EB4B-C90A-4DC0-B689-584605845EA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CBC2BA7-D624-47EE-A24F-EECEE5B6C60D}" type="pres">
      <dgm:prSet presAssocID="{6A98EB4B-C90A-4DC0-B689-584605845EA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449E6BD-3B24-4145-A215-09D3B412787B}" type="pres">
      <dgm:prSet presAssocID="{678C0109-ED48-4E25-ABF3-8403062B558D}" presName="Name8" presStyleCnt="0"/>
      <dgm:spPr/>
    </dgm:pt>
    <dgm:pt modelId="{02CF71D1-6D6E-496D-A06C-5C16E3E4AF61}" type="pres">
      <dgm:prSet presAssocID="{678C0109-ED48-4E25-ABF3-8403062B558D}" presName="level" presStyleLbl="node1" presStyleIdx="2" presStyleCnt="3">
        <dgm:presLayoutVars>
          <dgm:chMax val="1"/>
          <dgm:bulletEnabled val="1"/>
        </dgm:presLayoutVars>
      </dgm:prSet>
      <dgm:spPr/>
    </dgm:pt>
    <dgm:pt modelId="{1796FC59-F19B-46F1-91C0-EC142EB11CE2}" type="pres">
      <dgm:prSet presAssocID="{678C0109-ED48-4E25-ABF3-8403062B558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AB30D12-68D8-4DA0-9263-39E5F59C5327}" type="presOf" srcId="{A8442250-5ED8-40E7-AE0B-F777B3916795}" destId="{6DFA558D-5896-453A-B7BE-87360BB1427E}" srcOrd="1" destOrd="0" presId="urn:microsoft.com/office/officeart/2005/8/layout/pyramid1"/>
    <dgm:cxn modelId="{1C4BEB23-46DB-44A0-B0CD-018DCC1BD845}" type="presOf" srcId="{678C0109-ED48-4E25-ABF3-8403062B558D}" destId="{02CF71D1-6D6E-496D-A06C-5C16E3E4AF61}" srcOrd="0" destOrd="0" presId="urn:microsoft.com/office/officeart/2005/8/layout/pyramid1"/>
    <dgm:cxn modelId="{DFBC702E-7316-4FA5-AFAB-BFD13C475EB8}" srcId="{0B159743-45D0-457C-A394-F71C5F921E6A}" destId="{A8442250-5ED8-40E7-AE0B-F777B3916795}" srcOrd="0" destOrd="0" parTransId="{F39088D4-6399-4533-86E0-8A4203D3E245}" sibTransId="{CA548FA3-EDF0-4AC3-BA93-ACDAAF74E2E9}"/>
    <dgm:cxn modelId="{675D1650-F15B-4DCA-835D-42FBED163F1B}" type="presOf" srcId="{6A98EB4B-C90A-4DC0-B689-584605845EA0}" destId="{0CBC2BA7-D624-47EE-A24F-EECEE5B6C60D}" srcOrd="1" destOrd="0" presId="urn:microsoft.com/office/officeart/2005/8/layout/pyramid1"/>
    <dgm:cxn modelId="{97A4A398-8428-45F2-A80B-EAA2D9AD8856}" type="presOf" srcId="{0B159743-45D0-457C-A394-F71C5F921E6A}" destId="{F9AACB49-2BCC-4A77-B318-9B66A4628FA3}" srcOrd="0" destOrd="0" presId="urn:microsoft.com/office/officeart/2005/8/layout/pyramid1"/>
    <dgm:cxn modelId="{6D07039F-B3BA-4F07-B855-E8489166986C}" srcId="{0B159743-45D0-457C-A394-F71C5F921E6A}" destId="{678C0109-ED48-4E25-ABF3-8403062B558D}" srcOrd="2" destOrd="0" parTransId="{22EE50A2-E3EC-47E7-B6FB-968DE7CCC4F0}" sibTransId="{874231FD-AC19-49B3-A78A-EF2F0CB3A5B8}"/>
    <dgm:cxn modelId="{E0EC279F-2271-4B10-8011-4AAC66832BCB}" type="presOf" srcId="{A8442250-5ED8-40E7-AE0B-F777B3916795}" destId="{01FEB29D-9B5A-46F6-B624-A4ABED6B4CF5}" srcOrd="0" destOrd="0" presId="urn:microsoft.com/office/officeart/2005/8/layout/pyramid1"/>
    <dgm:cxn modelId="{3AD6CCA6-BCCC-4057-814D-9EEE6D1633EA}" srcId="{0B159743-45D0-457C-A394-F71C5F921E6A}" destId="{6A98EB4B-C90A-4DC0-B689-584605845EA0}" srcOrd="1" destOrd="0" parTransId="{4D9832C5-427D-4A25-A8A7-C7670DB4CD47}" sibTransId="{433F12C9-C557-4F3C-AEED-12EB4964DDBB}"/>
    <dgm:cxn modelId="{CF2B6DC9-B887-4E49-A18F-FFD899FD7A55}" type="presOf" srcId="{678C0109-ED48-4E25-ABF3-8403062B558D}" destId="{1796FC59-F19B-46F1-91C0-EC142EB11CE2}" srcOrd="1" destOrd="0" presId="urn:microsoft.com/office/officeart/2005/8/layout/pyramid1"/>
    <dgm:cxn modelId="{2EFF27FC-E319-4F7A-8386-F1CE990E7414}" type="presOf" srcId="{6A98EB4B-C90A-4DC0-B689-584605845EA0}" destId="{C73BF811-AA9C-410A-9D39-41EEA1A4C178}" srcOrd="0" destOrd="0" presId="urn:microsoft.com/office/officeart/2005/8/layout/pyramid1"/>
    <dgm:cxn modelId="{B07B4A7E-6762-452F-861A-A4E5EEA8F0CD}" type="presParOf" srcId="{F9AACB49-2BCC-4A77-B318-9B66A4628FA3}" destId="{6869BF58-4EFE-4A48-9EB2-95BC52E9C547}" srcOrd="0" destOrd="0" presId="urn:microsoft.com/office/officeart/2005/8/layout/pyramid1"/>
    <dgm:cxn modelId="{EC75B6EF-A1F0-4709-AE5C-FC98FC7653C9}" type="presParOf" srcId="{6869BF58-4EFE-4A48-9EB2-95BC52E9C547}" destId="{01FEB29D-9B5A-46F6-B624-A4ABED6B4CF5}" srcOrd="0" destOrd="0" presId="urn:microsoft.com/office/officeart/2005/8/layout/pyramid1"/>
    <dgm:cxn modelId="{CFD215F9-0A83-41D8-8D3B-58CA32A37F4E}" type="presParOf" srcId="{6869BF58-4EFE-4A48-9EB2-95BC52E9C547}" destId="{6DFA558D-5896-453A-B7BE-87360BB1427E}" srcOrd="1" destOrd="0" presId="urn:microsoft.com/office/officeart/2005/8/layout/pyramid1"/>
    <dgm:cxn modelId="{FC3F6496-9F34-4DE0-994A-7591A9055D27}" type="presParOf" srcId="{F9AACB49-2BCC-4A77-B318-9B66A4628FA3}" destId="{7833B9C9-7E10-489C-BB08-47A3DE6802DC}" srcOrd="1" destOrd="0" presId="urn:microsoft.com/office/officeart/2005/8/layout/pyramid1"/>
    <dgm:cxn modelId="{0B0F836B-7460-48AC-BCDB-F4FC153CDDA2}" type="presParOf" srcId="{7833B9C9-7E10-489C-BB08-47A3DE6802DC}" destId="{C73BF811-AA9C-410A-9D39-41EEA1A4C178}" srcOrd="0" destOrd="0" presId="urn:microsoft.com/office/officeart/2005/8/layout/pyramid1"/>
    <dgm:cxn modelId="{3E385DA5-1D24-4E81-A50B-FE0D8939660D}" type="presParOf" srcId="{7833B9C9-7E10-489C-BB08-47A3DE6802DC}" destId="{0CBC2BA7-D624-47EE-A24F-EECEE5B6C60D}" srcOrd="1" destOrd="0" presId="urn:microsoft.com/office/officeart/2005/8/layout/pyramid1"/>
    <dgm:cxn modelId="{CDEBA4CF-2ADA-4783-BDED-B830DA7FA460}" type="presParOf" srcId="{F9AACB49-2BCC-4A77-B318-9B66A4628FA3}" destId="{1449E6BD-3B24-4145-A215-09D3B412787B}" srcOrd="2" destOrd="0" presId="urn:microsoft.com/office/officeart/2005/8/layout/pyramid1"/>
    <dgm:cxn modelId="{2076B754-AA97-479A-9581-CA43E2AEFF88}" type="presParOf" srcId="{1449E6BD-3B24-4145-A215-09D3B412787B}" destId="{02CF71D1-6D6E-496D-A06C-5C16E3E4AF61}" srcOrd="0" destOrd="0" presId="urn:microsoft.com/office/officeart/2005/8/layout/pyramid1"/>
    <dgm:cxn modelId="{16BA8751-C46C-4942-8912-73AEE90338B4}" type="presParOf" srcId="{1449E6BD-3B24-4145-A215-09D3B412787B}" destId="{1796FC59-F19B-46F1-91C0-EC142EB11CE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4C8EA4-D842-4CEE-A83E-50C46A85A494}" type="doc">
      <dgm:prSet loTypeId="urn:microsoft.com/office/officeart/2005/8/layout/cycle8" loCatId="cycle" qsTypeId="urn:microsoft.com/office/officeart/2005/8/quickstyle/3d3" qsCatId="3D" csTypeId="urn:microsoft.com/office/officeart/2005/8/colors/accent1_2" csCatId="accent1" phldr="1"/>
      <dgm:spPr/>
    </dgm:pt>
    <dgm:pt modelId="{C503B663-BF30-4584-B1B0-ED9129F05EC8}">
      <dgm:prSet phldrT="[Text]"/>
      <dgm:spPr/>
      <dgm:t>
        <a:bodyPr/>
        <a:lstStyle/>
        <a:p>
          <a:endParaRPr lang="en-US" dirty="0"/>
        </a:p>
      </dgm:t>
    </dgm:pt>
    <dgm:pt modelId="{231D4AE5-5E8F-4257-896E-E68B1A81932C}" type="parTrans" cxnId="{42354C1B-A9C6-4D9A-A5F3-41B7EEE6C9AE}">
      <dgm:prSet/>
      <dgm:spPr/>
      <dgm:t>
        <a:bodyPr/>
        <a:lstStyle/>
        <a:p>
          <a:endParaRPr lang="en-US"/>
        </a:p>
      </dgm:t>
    </dgm:pt>
    <dgm:pt modelId="{5D4C68A6-F4E8-4000-8C2E-0A7EBD9327D4}" type="sibTrans" cxnId="{42354C1B-A9C6-4D9A-A5F3-41B7EEE6C9AE}">
      <dgm:prSet/>
      <dgm:spPr/>
      <dgm:t>
        <a:bodyPr/>
        <a:lstStyle/>
        <a:p>
          <a:endParaRPr lang="en-US"/>
        </a:p>
      </dgm:t>
    </dgm:pt>
    <dgm:pt modelId="{9D6A6EF9-1714-465A-8317-3A6DBC1A0862}">
      <dgm:prSet phldrT="[Text]"/>
      <dgm:spPr/>
      <dgm:t>
        <a:bodyPr/>
        <a:lstStyle/>
        <a:p>
          <a:endParaRPr lang="en-US" dirty="0"/>
        </a:p>
      </dgm:t>
    </dgm:pt>
    <dgm:pt modelId="{3476EA6B-39DD-41BA-B4D0-CBAB173759F4}" type="parTrans" cxnId="{1659F480-3773-4184-86DB-66401912B1DB}">
      <dgm:prSet/>
      <dgm:spPr/>
      <dgm:t>
        <a:bodyPr/>
        <a:lstStyle/>
        <a:p>
          <a:endParaRPr lang="en-US"/>
        </a:p>
      </dgm:t>
    </dgm:pt>
    <dgm:pt modelId="{C75BE8C6-D408-41D0-8536-20D6ADFC3B97}" type="sibTrans" cxnId="{1659F480-3773-4184-86DB-66401912B1DB}">
      <dgm:prSet/>
      <dgm:spPr/>
      <dgm:t>
        <a:bodyPr/>
        <a:lstStyle/>
        <a:p>
          <a:endParaRPr lang="en-US"/>
        </a:p>
      </dgm:t>
    </dgm:pt>
    <dgm:pt modelId="{3EA9C18E-BE34-41D6-B45C-A1E46BDF849F}">
      <dgm:prSet phldrT="[Text]"/>
      <dgm:spPr/>
      <dgm:t>
        <a:bodyPr/>
        <a:lstStyle/>
        <a:p>
          <a:endParaRPr lang="en-US" dirty="0"/>
        </a:p>
      </dgm:t>
    </dgm:pt>
    <dgm:pt modelId="{4E292CEE-71F3-466F-975D-2EE7C332B90A}" type="parTrans" cxnId="{DDC97FCB-7699-45BA-B1D9-AF671F53D8B3}">
      <dgm:prSet/>
      <dgm:spPr/>
      <dgm:t>
        <a:bodyPr/>
        <a:lstStyle/>
        <a:p>
          <a:endParaRPr lang="en-US"/>
        </a:p>
      </dgm:t>
    </dgm:pt>
    <dgm:pt modelId="{0CD23559-E4A8-4A28-B0E4-627F83AE8146}" type="sibTrans" cxnId="{DDC97FCB-7699-45BA-B1D9-AF671F53D8B3}">
      <dgm:prSet/>
      <dgm:spPr/>
      <dgm:t>
        <a:bodyPr/>
        <a:lstStyle/>
        <a:p>
          <a:endParaRPr lang="en-US"/>
        </a:p>
      </dgm:t>
    </dgm:pt>
    <dgm:pt modelId="{DA114698-26FB-4649-B9AB-66A58A2B4C3A}" type="pres">
      <dgm:prSet presAssocID="{024C8EA4-D842-4CEE-A83E-50C46A85A494}" presName="compositeShape" presStyleCnt="0">
        <dgm:presLayoutVars>
          <dgm:chMax val="7"/>
          <dgm:dir/>
          <dgm:resizeHandles val="exact"/>
        </dgm:presLayoutVars>
      </dgm:prSet>
      <dgm:spPr/>
    </dgm:pt>
    <dgm:pt modelId="{2F09A8F1-A955-4520-8FE6-D73012440CF2}" type="pres">
      <dgm:prSet presAssocID="{024C8EA4-D842-4CEE-A83E-50C46A85A494}" presName="wedge1" presStyleLbl="node1" presStyleIdx="0" presStyleCnt="3"/>
      <dgm:spPr/>
    </dgm:pt>
    <dgm:pt modelId="{43D62EDD-6158-43DF-A90B-886ED542204B}" type="pres">
      <dgm:prSet presAssocID="{024C8EA4-D842-4CEE-A83E-50C46A85A494}" presName="dummy1a" presStyleCnt="0"/>
      <dgm:spPr/>
    </dgm:pt>
    <dgm:pt modelId="{C8037B61-A795-49F2-BBE5-1DC385DB87C9}" type="pres">
      <dgm:prSet presAssocID="{024C8EA4-D842-4CEE-A83E-50C46A85A494}" presName="dummy1b" presStyleCnt="0"/>
      <dgm:spPr/>
    </dgm:pt>
    <dgm:pt modelId="{5A084D0A-EC61-4AAA-AFAC-73D0F4A0E5BA}" type="pres">
      <dgm:prSet presAssocID="{024C8EA4-D842-4CEE-A83E-50C46A85A49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76A9FEA-8A75-4FC8-9E81-3414EC11DF70}" type="pres">
      <dgm:prSet presAssocID="{024C8EA4-D842-4CEE-A83E-50C46A85A494}" presName="wedge2" presStyleLbl="node1" presStyleIdx="1" presStyleCnt="3"/>
      <dgm:spPr/>
    </dgm:pt>
    <dgm:pt modelId="{86526904-71C7-4841-ACBB-6B7418172F83}" type="pres">
      <dgm:prSet presAssocID="{024C8EA4-D842-4CEE-A83E-50C46A85A494}" presName="dummy2a" presStyleCnt="0"/>
      <dgm:spPr/>
    </dgm:pt>
    <dgm:pt modelId="{3142C989-BB3E-4C92-B07E-C01AD00D9804}" type="pres">
      <dgm:prSet presAssocID="{024C8EA4-D842-4CEE-A83E-50C46A85A494}" presName="dummy2b" presStyleCnt="0"/>
      <dgm:spPr/>
    </dgm:pt>
    <dgm:pt modelId="{C5B24AE6-0281-4055-A668-DC9DC257989D}" type="pres">
      <dgm:prSet presAssocID="{024C8EA4-D842-4CEE-A83E-50C46A85A49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C346B40-C6DE-4F9A-B0BC-46CFE639A6AF}" type="pres">
      <dgm:prSet presAssocID="{024C8EA4-D842-4CEE-A83E-50C46A85A494}" presName="wedge3" presStyleLbl="node1" presStyleIdx="2" presStyleCnt="3"/>
      <dgm:spPr/>
    </dgm:pt>
    <dgm:pt modelId="{F8C256A9-A381-436B-9546-E59868804922}" type="pres">
      <dgm:prSet presAssocID="{024C8EA4-D842-4CEE-A83E-50C46A85A494}" presName="dummy3a" presStyleCnt="0"/>
      <dgm:spPr/>
    </dgm:pt>
    <dgm:pt modelId="{436B40F5-F05C-4A7F-9809-7BBA153AA4C3}" type="pres">
      <dgm:prSet presAssocID="{024C8EA4-D842-4CEE-A83E-50C46A85A494}" presName="dummy3b" presStyleCnt="0"/>
      <dgm:spPr/>
    </dgm:pt>
    <dgm:pt modelId="{D0B3BF9D-1355-479E-9212-01F156BB7056}" type="pres">
      <dgm:prSet presAssocID="{024C8EA4-D842-4CEE-A83E-50C46A85A49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0D184EFF-1F98-431A-AD9F-53548DA857AF}" type="pres">
      <dgm:prSet presAssocID="{5D4C68A6-F4E8-4000-8C2E-0A7EBD9327D4}" presName="arrowWedge1" presStyleLbl="fgSibTrans2D1" presStyleIdx="0" presStyleCnt="3"/>
      <dgm:spPr/>
    </dgm:pt>
    <dgm:pt modelId="{DCD30034-B342-49EC-814D-5A7FBA91BCA2}" type="pres">
      <dgm:prSet presAssocID="{C75BE8C6-D408-41D0-8536-20D6ADFC3B97}" presName="arrowWedge2" presStyleLbl="fgSibTrans2D1" presStyleIdx="1" presStyleCnt="3"/>
      <dgm:spPr/>
    </dgm:pt>
    <dgm:pt modelId="{3B029929-5332-49A9-A64B-3C2DE1C5D6A5}" type="pres">
      <dgm:prSet presAssocID="{0CD23559-E4A8-4A28-B0E4-627F83AE8146}" presName="arrowWedge3" presStyleLbl="fgSibTrans2D1" presStyleIdx="2" presStyleCnt="3"/>
      <dgm:spPr/>
    </dgm:pt>
  </dgm:ptLst>
  <dgm:cxnLst>
    <dgm:cxn modelId="{E2214E0F-D7C8-49C4-BDD7-C15163377E11}" type="presOf" srcId="{3EA9C18E-BE34-41D6-B45C-A1E46BDF849F}" destId="{D0B3BF9D-1355-479E-9212-01F156BB7056}" srcOrd="1" destOrd="0" presId="urn:microsoft.com/office/officeart/2005/8/layout/cycle8"/>
    <dgm:cxn modelId="{42354C1B-A9C6-4D9A-A5F3-41B7EEE6C9AE}" srcId="{024C8EA4-D842-4CEE-A83E-50C46A85A494}" destId="{C503B663-BF30-4584-B1B0-ED9129F05EC8}" srcOrd="0" destOrd="0" parTransId="{231D4AE5-5E8F-4257-896E-E68B1A81932C}" sibTransId="{5D4C68A6-F4E8-4000-8C2E-0A7EBD9327D4}"/>
    <dgm:cxn modelId="{7A79483A-E019-40C3-8566-FD4C50F406BD}" type="presOf" srcId="{3EA9C18E-BE34-41D6-B45C-A1E46BDF849F}" destId="{DC346B40-C6DE-4F9A-B0BC-46CFE639A6AF}" srcOrd="0" destOrd="0" presId="urn:microsoft.com/office/officeart/2005/8/layout/cycle8"/>
    <dgm:cxn modelId="{84F87161-17F9-4BA8-BC77-DCE2E31B3302}" type="presOf" srcId="{024C8EA4-D842-4CEE-A83E-50C46A85A494}" destId="{DA114698-26FB-4649-B9AB-66A58A2B4C3A}" srcOrd="0" destOrd="0" presId="urn:microsoft.com/office/officeart/2005/8/layout/cycle8"/>
    <dgm:cxn modelId="{26F4B66B-2DC2-420A-B80A-F3A272D26C75}" type="presOf" srcId="{C503B663-BF30-4584-B1B0-ED9129F05EC8}" destId="{2F09A8F1-A955-4520-8FE6-D73012440CF2}" srcOrd="0" destOrd="0" presId="urn:microsoft.com/office/officeart/2005/8/layout/cycle8"/>
    <dgm:cxn modelId="{89E89A4D-6842-41BF-B4A9-5A1374724F98}" type="presOf" srcId="{9D6A6EF9-1714-465A-8317-3A6DBC1A0862}" destId="{C5B24AE6-0281-4055-A668-DC9DC257989D}" srcOrd="1" destOrd="0" presId="urn:microsoft.com/office/officeart/2005/8/layout/cycle8"/>
    <dgm:cxn modelId="{5A6A477F-EB22-4B21-B48A-67A45BC5D4D0}" type="presOf" srcId="{C503B663-BF30-4584-B1B0-ED9129F05EC8}" destId="{5A084D0A-EC61-4AAA-AFAC-73D0F4A0E5BA}" srcOrd="1" destOrd="0" presId="urn:microsoft.com/office/officeart/2005/8/layout/cycle8"/>
    <dgm:cxn modelId="{1659F480-3773-4184-86DB-66401912B1DB}" srcId="{024C8EA4-D842-4CEE-A83E-50C46A85A494}" destId="{9D6A6EF9-1714-465A-8317-3A6DBC1A0862}" srcOrd="1" destOrd="0" parTransId="{3476EA6B-39DD-41BA-B4D0-CBAB173759F4}" sibTransId="{C75BE8C6-D408-41D0-8536-20D6ADFC3B97}"/>
    <dgm:cxn modelId="{F4EF6D9D-A7B7-4909-B3F9-DB10C1CAC713}" type="presOf" srcId="{9D6A6EF9-1714-465A-8317-3A6DBC1A0862}" destId="{D76A9FEA-8A75-4FC8-9E81-3414EC11DF70}" srcOrd="0" destOrd="0" presId="urn:microsoft.com/office/officeart/2005/8/layout/cycle8"/>
    <dgm:cxn modelId="{DDC97FCB-7699-45BA-B1D9-AF671F53D8B3}" srcId="{024C8EA4-D842-4CEE-A83E-50C46A85A494}" destId="{3EA9C18E-BE34-41D6-B45C-A1E46BDF849F}" srcOrd="2" destOrd="0" parTransId="{4E292CEE-71F3-466F-975D-2EE7C332B90A}" sibTransId="{0CD23559-E4A8-4A28-B0E4-627F83AE8146}"/>
    <dgm:cxn modelId="{1105E13D-7995-46E3-A691-BFEC60104134}" type="presParOf" srcId="{DA114698-26FB-4649-B9AB-66A58A2B4C3A}" destId="{2F09A8F1-A955-4520-8FE6-D73012440CF2}" srcOrd="0" destOrd="0" presId="urn:microsoft.com/office/officeart/2005/8/layout/cycle8"/>
    <dgm:cxn modelId="{B5F53D53-CFBD-472C-A49E-0F6F31BF21C3}" type="presParOf" srcId="{DA114698-26FB-4649-B9AB-66A58A2B4C3A}" destId="{43D62EDD-6158-43DF-A90B-886ED542204B}" srcOrd="1" destOrd="0" presId="urn:microsoft.com/office/officeart/2005/8/layout/cycle8"/>
    <dgm:cxn modelId="{64AEF425-2738-4221-A6FC-97BDB10B828E}" type="presParOf" srcId="{DA114698-26FB-4649-B9AB-66A58A2B4C3A}" destId="{C8037B61-A795-49F2-BBE5-1DC385DB87C9}" srcOrd="2" destOrd="0" presId="urn:microsoft.com/office/officeart/2005/8/layout/cycle8"/>
    <dgm:cxn modelId="{C8399FB6-F11F-4567-A552-5616F3683EAF}" type="presParOf" srcId="{DA114698-26FB-4649-B9AB-66A58A2B4C3A}" destId="{5A084D0A-EC61-4AAA-AFAC-73D0F4A0E5BA}" srcOrd="3" destOrd="0" presId="urn:microsoft.com/office/officeart/2005/8/layout/cycle8"/>
    <dgm:cxn modelId="{C0819236-5830-4823-AE3A-3E44FE25A56E}" type="presParOf" srcId="{DA114698-26FB-4649-B9AB-66A58A2B4C3A}" destId="{D76A9FEA-8A75-4FC8-9E81-3414EC11DF70}" srcOrd="4" destOrd="0" presId="urn:microsoft.com/office/officeart/2005/8/layout/cycle8"/>
    <dgm:cxn modelId="{00827444-A95F-4F34-B0AB-191EBC8FDFA0}" type="presParOf" srcId="{DA114698-26FB-4649-B9AB-66A58A2B4C3A}" destId="{86526904-71C7-4841-ACBB-6B7418172F83}" srcOrd="5" destOrd="0" presId="urn:microsoft.com/office/officeart/2005/8/layout/cycle8"/>
    <dgm:cxn modelId="{14FF222C-5690-43A8-A417-78E84DB399F3}" type="presParOf" srcId="{DA114698-26FB-4649-B9AB-66A58A2B4C3A}" destId="{3142C989-BB3E-4C92-B07E-C01AD00D9804}" srcOrd="6" destOrd="0" presId="urn:microsoft.com/office/officeart/2005/8/layout/cycle8"/>
    <dgm:cxn modelId="{0935D086-4FE9-4CC8-BDB0-80DAF726DBF8}" type="presParOf" srcId="{DA114698-26FB-4649-B9AB-66A58A2B4C3A}" destId="{C5B24AE6-0281-4055-A668-DC9DC257989D}" srcOrd="7" destOrd="0" presId="urn:microsoft.com/office/officeart/2005/8/layout/cycle8"/>
    <dgm:cxn modelId="{71879229-FAFF-4B4E-8EF7-06DBBE6E577F}" type="presParOf" srcId="{DA114698-26FB-4649-B9AB-66A58A2B4C3A}" destId="{DC346B40-C6DE-4F9A-B0BC-46CFE639A6AF}" srcOrd="8" destOrd="0" presId="urn:microsoft.com/office/officeart/2005/8/layout/cycle8"/>
    <dgm:cxn modelId="{EC400DEA-3D27-423F-895D-28BA4CCB7526}" type="presParOf" srcId="{DA114698-26FB-4649-B9AB-66A58A2B4C3A}" destId="{F8C256A9-A381-436B-9546-E59868804922}" srcOrd="9" destOrd="0" presId="urn:microsoft.com/office/officeart/2005/8/layout/cycle8"/>
    <dgm:cxn modelId="{C58558B8-9CC8-41EA-A53E-CAAF3716D311}" type="presParOf" srcId="{DA114698-26FB-4649-B9AB-66A58A2B4C3A}" destId="{436B40F5-F05C-4A7F-9809-7BBA153AA4C3}" srcOrd="10" destOrd="0" presId="urn:microsoft.com/office/officeart/2005/8/layout/cycle8"/>
    <dgm:cxn modelId="{C03D5153-9615-4018-9FCF-CC66AF818B00}" type="presParOf" srcId="{DA114698-26FB-4649-B9AB-66A58A2B4C3A}" destId="{D0B3BF9D-1355-479E-9212-01F156BB7056}" srcOrd="11" destOrd="0" presId="urn:microsoft.com/office/officeart/2005/8/layout/cycle8"/>
    <dgm:cxn modelId="{A94D25FC-681B-48A4-95EE-C5F26A3588A8}" type="presParOf" srcId="{DA114698-26FB-4649-B9AB-66A58A2B4C3A}" destId="{0D184EFF-1F98-431A-AD9F-53548DA857AF}" srcOrd="12" destOrd="0" presId="urn:microsoft.com/office/officeart/2005/8/layout/cycle8"/>
    <dgm:cxn modelId="{FA92126B-DABF-4460-AACB-2B1A6F94B1BE}" type="presParOf" srcId="{DA114698-26FB-4649-B9AB-66A58A2B4C3A}" destId="{DCD30034-B342-49EC-814D-5A7FBA91BCA2}" srcOrd="13" destOrd="0" presId="urn:microsoft.com/office/officeart/2005/8/layout/cycle8"/>
    <dgm:cxn modelId="{53902740-DEAE-4DC4-9997-17BA19E6D22D}" type="presParOf" srcId="{DA114698-26FB-4649-B9AB-66A58A2B4C3A}" destId="{3B029929-5332-49A9-A64B-3C2DE1C5D6A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535882-5C55-4D69-A9EC-BFFD88ED0B45}" type="doc">
      <dgm:prSet loTypeId="urn:microsoft.com/office/officeart/2005/8/layout/cycle5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3370D2-8D23-4A73-9D81-911A939956AF}">
      <dgm:prSet phldrT="[Text]"/>
      <dgm:spPr/>
      <dgm:t>
        <a:bodyPr/>
        <a:lstStyle/>
        <a:p>
          <a:endParaRPr lang="en-US" dirty="0"/>
        </a:p>
      </dgm:t>
    </dgm:pt>
    <dgm:pt modelId="{FA114940-577D-4AD7-B9FA-DAF8E1B3CF0D}" type="parTrans" cxnId="{AE2A47EA-E6B0-41BE-ADD9-7786CE37F0A8}">
      <dgm:prSet/>
      <dgm:spPr/>
      <dgm:t>
        <a:bodyPr/>
        <a:lstStyle/>
        <a:p>
          <a:endParaRPr lang="en-US"/>
        </a:p>
      </dgm:t>
    </dgm:pt>
    <dgm:pt modelId="{712AF95B-6C75-4DF2-96FF-E17860E57BB1}" type="sibTrans" cxnId="{AE2A47EA-E6B0-41BE-ADD9-7786CE37F0A8}">
      <dgm:prSet/>
      <dgm:spPr/>
      <dgm:t>
        <a:bodyPr/>
        <a:lstStyle/>
        <a:p>
          <a:endParaRPr lang="en-US"/>
        </a:p>
      </dgm:t>
    </dgm:pt>
    <dgm:pt modelId="{1B171C5D-6916-4D96-8452-AFBC4F0A54C7}">
      <dgm:prSet phldrT="[Text]"/>
      <dgm:spPr/>
      <dgm:t>
        <a:bodyPr/>
        <a:lstStyle/>
        <a:p>
          <a:endParaRPr lang="en-US" dirty="0"/>
        </a:p>
      </dgm:t>
    </dgm:pt>
    <dgm:pt modelId="{AA7D743A-6AB9-408B-9DE2-846EAB347CED}" type="parTrans" cxnId="{09840BCA-B982-42FF-B99B-4092B1D676A1}">
      <dgm:prSet/>
      <dgm:spPr/>
      <dgm:t>
        <a:bodyPr/>
        <a:lstStyle/>
        <a:p>
          <a:endParaRPr lang="en-US"/>
        </a:p>
      </dgm:t>
    </dgm:pt>
    <dgm:pt modelId="{C5A4D116-D00B-4395-881B-9808F7FA27AA}" type="sibTrans" cxnId="{09840BCA-B982-42FF-B99B-4092B1D676A1}">
      <dgm:prSet/>
      <dgm:spPr/>
      <dgm:t>
        <a:bodyPr/>
        <a:lstStyle/>
        <a:p>
          <a:endParaRPr lang="en-US"/>
        </a:p>
      </dgm:t>
    </dgm:pt>
    <dgm:pt modelId="{8FC60E3B-2F8D-43B0-9E77-F012448B13B4}">
      <dgm:prSet phldrT="[Text]"/>
      <dgm:spPr/>
      <dgm:t>
        <a:bodyPr/>
        <a:lstStyle/>
        <a:p>
          <a:endParaRPr lang="en-US" dirty="0"/>
        </a:p>
      </dgm:t>
    </dgm:pt>
    <dgm:pt modelId="{CC8F0EEC-E59F-47A2-89F3-B12F82428EFB}" type="parTrans" cxnId="{EAC49D67-63E9-42AB-90BE-23896AC105AB}">
      <dgm:prSet/>
      <dgm:spPr/>
      <dgm:t>
        <a:bodyPr/>
        <a:lstStyle/>
        <a:p>
          <a:endParaRPr lang="en-US"/>
        </a:p>
      </dgm:t>
    </dgm:pt>
    <dgm:pt modelId="{E4703028-583D-4889-A61F-CDB1AF4B6617}" type="sibTrans" cxnId="{EAC49D67-63E9-42AB-90BE-23896AC105AB}">
      <dgm:prSet/>
      <dgm:spPr/>
      <dgm:t>
        <a:bodyPr/>
        <a:lstStyle/>
        <a:p>
          <a:endParaRPr lang="en-US"/>
        </a:p>
      </dgm:t>
    </dgm:pt>
    <dgm:pt modelId="{DC9B992F-CF17-4D84-8FEE-E5A15B5610EC}">
      <dgm:prSet phldrT="[Text]"/>
      <dgm:spPr/>
      <dgm:t>
        <a:bodyPr/>
        <a:lstStyle/>
        <a:p>
          <a:endParaRPr lang="en-US" dirty="0"/>
        </a:p>
      </dgm:t>
    </dgm:pt>
    <dgm:pt modelId="{07BDC75C-67AE-4157-B665-06866D073C2F}" type="parTrans" cxnId="{04B67D8B-67BF-492C-9BA0-A80C485913D8}">
      <dgm:prSet/>
      <dgm:spPr/>
      <dgm:t>
        <a:bodyPr/>
        <a:lstStyle/>
        <a:p>
          <a:endParaRPr lang="en-US"/>
        </a:p>
      </dgm:t>
    </dgm:pt>
    <dgm:pt modelId="{61FE1EB2-0433-459C-AD6A-0EE12B7DD992}" type="sibTrans" cxnId="{04B67D8B-67BF-492C-9BA0-A80C485913D8}">
      <dgm:prSet/>
      <dgm:spPr/>
      <dgm:t>
        <a:bodyPr/>
        <a:lstStyle/>
        <a:p>
          <a:endParaRPr lang="en-US"/>
        </a:p>
      </dgm:t>
    </dgm:pt>
    <dgm:pt modelId="{3A0DE564-5694-4E06-B496-5F22DAABECD1}">
      <dgm:prSet phldrT="[Text]"/>
      <dgm:spPr/>
      <dgm:t>
        <a:bodyPr/>
        <a:lstStyle/>
        <a:p>
          <a:endParaRPr lang="en-US" dirty="0"/>
        </a:p>
      </dgm:t>
    </dgm:pt>
    <dgm:pt modelId="{18865C3B-8CE3-46B6-BA49-70DD661C7A7F}" type="parTrans" cxnId="{1412E7AF-49D7-4813-A079-9D26C5D5DEE1}">
      <dgm:prSet/>
      <dgm:spPr/>
      <dgm:t>
        <a:bodyPr/>
        <a:lstStyle/>
        <a:p>
          <a:endParaRPr lang="en-US"/>
        </a:p>
      </dgm:t>
    </dgm:pt>
    <dgm:pt modelId="{CE86A12D-F5F4-4316-987E-41BB5C5A8F45}" type="sibTrans" cxnId="{1412E7AF-49D7-4813-A079-9D26C5D5DEE1}">
      <dgm:prSet/>
      <dgm:spPr/>
      <dgm:t>
        <a:bodyPr/>
        <a:lstStyle/>
        <a:p>
          <a:endParaRPr lang="en-US"/>
        </a:p>
      </dgm:t>
    </dgm:pt>
    <dgm:pt modelId="{F87B7FA6-989F-483C-856E-FCBC82F20CCC}" type="pres">
      <dgm:prSet presAssocID="{C8535882-5C55-4D69-A9EC-BFFD88ED0B45}" presName="cycle" presStyleCnt="0">
        <dgm:presLayoutVars>
          <dgm:dir/>
          <dgm:resizeHandles val="exact"/>
        </dgm:presLayoutVars>
      </dgm:prSet>
      <dgm:spPr/>
    </dgm:pt>
    <dgm:pt modelId="{0520E9E6-557F-4529-8B28-98BE0599A093}" type="pres">
      <dgm:prSet presAssocID="{003370D2-8D23-4A73-9D81-911A939956AF}" presName="node" presStyleLbl="node1" presStyleIdx="0" presStyleCnt="5">
        <dgm:presLayoutVars>
          <dgm:bulletEnabled val="1"/>
        </dgm:presLayoutVars>
      </dgm:prSet>
      <dgm:spPr/>
    </dgm:pt>
    <dgm:pt modelId="{DE078866-CEEA-4B49-8530-A4AD96361F59}" type="pres">
      <dgm:prSet presAssocID="{003370D2-8D23-4A73-9D81-911A939956AF}" presName="spNode" presStyleCnt="0"/>
      <dgm:spPr/>
    </dgm:pt>
    <dgm:pt modelId="{CB7E3C71-8AE2-4836-B8C6-593725A81782}" type="pres">
      <dgm:prSet presAssocID="{712AF95B-6C75-4DF2-96FF-E17860E57BB1}" presName="sibTrans" presStyleLbl="sibTrans1D1" presStyleIdx="0" presStyleCnt="5"/>
      <dgm:spPr/>
    </dgm:pt>
    <dgm:pt modelId="{27160143-7B4E-49E0-97EA-A2F5A40810D4}" type="pres">
      <dgm:prSet presAssocID="{1B171C5D-6916-4D96-8452-AFBC4F0A54C7}" presName="node" presStyleLbl="node1" presStyleIdx="1" presStyleCnt="5">
        <dgm:presLayoutVars>
          <dgm:bulletEnabled val="1"/>
        </dgm:presLayoutVars>
      </dgm:prSet>
      <dgm:spPr/>
    </dgm:pt>
    <dgm:pt modelId="{BE252915-CE9B-42A8-B256-7A8D363BF3C1}" type="pres">
      <dgm:prSet presAssocID="{1B171C5D-6916-4D96-8452-AFBC4F0A54C7}" presName="spNode" presStyleCnt="0"/>
      <dgm:spPr/>
    </dgm:pt>
    <dgm:pt modelId="{75B08715-D1FB-4297-98ED-9E62AC45C80C}" type="pres">
      <dgm:prSet presAssocID="{C5A4D116-D00B-4395-881B-9808F7FA27AA}" presName="sibTrans" presStyleLbl="sibTrans1D1" presStyleIdx="1" presStyleCnt="5"/>
      <dgm:spPr/>
    </dgm:pt>
    <dgm:pt modelId="{1F6CD333-EB60-491E-B179-CADB83F4F409}" type="pres">
      <dgm:prSet presAssocID="{8FC60E3B-2F8D-43B0-9E77-F012448B13B4}" presName="node" presStyleLbl="node1" presStyleIdx="2" presStyleCnt="5">
        <dgm:presLayoutVars>
          <dgm:bulletEnabled val="1"/>
        </dgm:presLayoutVars>
      </dgm:prSet>
      <dgm:spPr/>
    </dgm:pt>
    <dgm:pt modelId="{79D70C62-A7C7-4390-94CF-184021E23710}" type="pres">
      <dgm:prSet presAssocID="{8FC60E3B-2F8D-43B0-9E77-F012448B13B4}" presName="spNode" presStyleCnt="0"/>
      <dgm:spPr/>
    </dgm:pt>
    <dgm:pt modelId="{47FE2B5F-5996-4AEB-A207-FBC46E546864}" type="pres">
      <dgm:prSet presAssocID="{E4703028-583D-4889-A61F-CDB1AF4B6617}" presName="sibTrans" presStyleLbl="sibTrans1D1" presStyleIdx="2" presStyleCnt="5"/>
      <dgm:spPr/>
    </dgm:pt>
    <dgm:pt modelId="{69DE0085-CE29-4C53-AB0A-31761C2A227C}" type="pres">
      <dgm:prSet presAssocID="{DC9B992F-CF17-4D84-8FEE-E5A15B5610EC}" presName="node" presStyleLbl="node1" presStyleIdx="3" presStyleCnt="5">
        <dgm:presLayoutVars>
          <dgm:bulletEnabled val="1"/>
        </dgm:presLayoutVars>
      </dgm:prSet>
      <dgm:spPr/>
    </dgm:pt>
    <dgm:pt modelId="{6AE3138D-738C-4660-99FF-5598284CB841}" type="pres">
      <dgm:prSet presAssocID="{DC9B992F-CF17-4D84-8FEE-E5A15B5610EC}" presName="spNode" presStyleCnt="0"/>
      <dgm:spPr/>
    </dgm:pt>
    <dgm:pt modelId="{89037FE3-D5C8-48A2-93A3-8DF7E80EBDB8}" type="pres">
      <dgm:prSet presAssocID="{61FE1EB2-0433-459C-AD6A-0EE12B7DD992}" presName="sibTrans" presStyleLbl="sibTrans1D1" presStyleIdx="3" presStyleCnt="5"/>
      <dgm:spPr/>
    </dgm:pt>
    <dgm:pt modelId="{9501C507-D3B3-434F-8018-D37D2E6DAD09}" type="pres">
      <dgm:prSet presAssocID="{3A0DE564-5694-4E06-B496-5F22DAABECD1}" presName="node" presStyleLbl="node1" presStyleIdx="4" presStyleCnt="5">
        <dgm:presLayoutVars>
          <dgm:bulletEnabled val="1"/>
        </dgm:presLayoutVars>
      </dgm:prSet>
      <dgm:spPr/>
    </dgm:pt>
    <dgm:pt modelId="{F95261B0-B0A6-4F7A-A746-D135B436315E}" type="pres">
      <dgm:prSet presAssocID="{3A0DE564-5694-4E06-B496-5F22DAABECD1}" presName="spNode" presStyleCnt="0"/>
      <dgm:spPr/>
    </dgm:pt>
    <dgm:pt modelId="{00594080-9CDC-4BEF-A679-0D8A7B3BAD74}" type="pres">
      <dgm:prSet presAssocID="{CE86A12D-F5F4-4316-987E-41BB5C5A8F45}" presName="sibTrans" presStyleLbl="sibTrans1D1" presStyleIdx="4" presStyleCnt="5"/>
      <dgm:spPr/>
    </dgm:pt>
  </dgm:ptLst>
  <dgm:cxnLst>
    <dgm:cxn modelId="{A7757D04-9E59-4BA4-8F72-A810A893007B}" type="presOf" srcId="{003370D2-8D23-4A73-9D81-911A939956AF}" destId="{0520E9E6-557F-4529-8B28-98BE0599A093}" srcOrd="0" destOrd="0" presId="urn:microsoft.com/office/officeart/2005/8/layout/cycle5"/>
    <dgm:cxn modelId="{FFE8E207-1346-4EF4-A620-F8DC9287CA12}" type="presOf" srcId="{C5A4D116-D00B-4395-881B-9808F7FA27AA}" destId="{75B08715-D1FB-4297-98ED-9E62AC45C80C}" srcOrd="0" destOrd="0" presId="urn:microsoft.com/office/officeart/2005/8/layout/cycle5"/>
    <dgm:cxn modelId="{4F89923C-42AE-4D04-A75E-1B1DEA342496}" type="presOf" srcId="{61FE1EB2-0433-459C-AD6A-0EE12B7DD992}" destId="{89037FE3-D5C8-48A2-93A3-8DF7E80EBDB8}" srcOrd="0" destOrd="0" presId="urn:microsoft.com/office/officeart/2005/8/layout/cycle5"/>
    <dgm:cxn modelId="{EAC49D67-63E9-42AB-90BE-23896AC105AB}" srcId="{C8535882-5C55-4D69-A9EC-BFFD88ED0B45}" destId="{8FC60E3B-2F8D-43B0-9E77-F012448B13B4}" srcOrd="2" destOrd="0" parTransId="{CC8F0EEC-E59F-47A2-89F3-B12F82428EFB}" sibTransId="{E4703028-583D-4889-A61F-CDB1AF4B6617}"/>
    <dgm:cxn modelId="{3466FB6A-72B6-45E9-9604-0BD1B876AB11}" type="presOf" srcId="{1B171C5D-6916-4D96-8452-AFBC4F0A54C7}" destId="{27160143-7B4E-49E0-97EA-A2F5A40810D4}" srcOrd="0" destOrd="0" presId="urn:microsoft.com/office/officeart/2005/8/layout/cycle5"/>
    <dgm:cxn modelId="{EF20604E-5CBD-4A75-8EA3-AE50C55A779F}" type="presOf" srcId="{C8535882-5C55-4D69-A9EC-BFFD88ED0B45}" destId="{F87B7FA6-989F-483C-856E-FCBC82F20CCC}" srcOrd="0" destOrd="0" presId="urn:microsoft.com/office/officeart/2005/8/layout/cycle5"/>
    <dgm:cxn modelId="{891A187D-3C3D-4402-AAD3-F1D082114CE8}" type="presOf" srcId="{CE86A12D-F5F4-4316-987E-41BB5C5A8F45}" destId="{00594080-9CDC-4BEF-A679-0D8A7B3BAD74}" srcOrd="0" destOrd="0" presId="urn:microsoft.com/office/officeart/2005/8/layout/cycle5"/>
    <dgm:cxn modelId="{67C8CA83-9338-4F01-A27F-B463E9EA3C8C}" type="presOf" srcId="{8FC60E3B-2F8D-43B0-9E77-F012448B13B4}" destId="{1F6CD333-EB60-491E-B179-CADB83F4F409}" srcOrd="0" destOrd="0" presId="urn:microsoft.com/office/officeart/2005/8/layout/cycle5"/>
    <dgm:cxn modelId="{04B67D8B-67BF-492C-9BA0-A80C485913D8}" srcId="{C8535882-5C55-4D69-A9EC-BFFD88ED0B45}" destId="{DC9B992F-CF17-4D84-8FEE-E5A15B5610EC}" srcOrd="3" destOrd="0" parTransId="{07BDC75C-67AE-4157-B665-06866D073C2F}" sibTransId="{61FE1EB2-0433-459C-AD6A-0EE12B7DD992}"/>
    <dgm:cxn modelId="{3FC4FF8C-3424-4E0C-8E59-EA8A6F4B916A}" type="presOf" srcId="{E4703028-583D-4889-A61F-CDB1AF4B6617}" destId="{47FE2B5F-5996-4AEB-A207-FBC46E546864}" srcOrd="0" destOrd="0" presId="urn:microsoft.com/office/officeart/2005/8/layout/cycle5"/>
    <dgm:cxn modelId="{2AE98093-0643-4F60-A884-5A1EB3357C35}" type="presOf" srcId="{3A0DE564-5694-4E06-B496-5F22DAABECD1}" destId="{9501C507-D3B3-434F-8018-D37D2E6DAD09}" srcOrd="0" destOrd="0" presId="urn:microsoft.com/office/officeart/2005/8/layout/cycle5"/>
    <dgm:cxn modelId="{FA001DAD-F404-4524-B42B-4068BEEA9D54}" type="presOf" srcId="{712AF95B-6C75-4DF2-96FF-E17860E57BB1}" destId="{CB7E3C71-8AE2-4836-B8C6-593725A81782}" srcOrd="0" destOrd="0" presId="urn:microsoft.com/office/officeart/2005/8/layout/cycle5"/>
    <dgm:cxn modelId="{1412E7AF-49D7-4813-A079-9D26C5D5DEE1}" srcId="{C8535882-5C55-4D69-A9EC-BFFD88ED0B45}" destId="{3A0DE564-5694-4E06-B496-5F22DAABECD1}" srcOrd="4" destOrd="0" parTransId="{18865C3B-8CE3-46B6-BA49-70DD661C7A7F}" sibTransId="{CE86A12D-F5F4-4316-987E-41BB5C5A8F45}"/>
    <dgm:cxn modelId="{09840BCA-B982-42FF-B99B-4092B1D676A1}" srcId="{C8535882-5C55-4D69-A9EC-BFFD88ED0B45}" destId="{1B171C5D-6916-4D96-8452-AFBC4F0A54C7}" srcOrd="1" destOrd="0" parTransId="{AA7D743A-6AB9-408B-9DE2-846EAB347CED}" sibTransId="{C5A4D116-D00B-4395-881B-9808F7FA27AA}"/>
    <dgm:cxn modelId="{D7290DE9-829D-4C34-B33C-4F8E9081914D}" type="presOf" srcId="{DC9B992F-CF17-4D84-8FEE-E5A15B5610EC}" destId="{69DE0085-CE29-4C53-AB0A-31761C2A227C}" srcOrd="0" destOrd="0" presId="urn:microsoft.com/office/officeart/2005/8/layout/cycle5"/>
    <dgm:cxn modelId="{AE2A47EA-E6B0-41BE-ADD9-7786CE37F0A8}" srcId="{C8535882-5C55-4D69-A9EC-BFFD88ED0B45}" destId="{003370D2-8D23-4A73-9D81-911A939956AF}" srcOrd="0" destOrd="0" parTransId="{FA114940-577D-4AD7-B9FA-DAF8E1B3CF0D}" sibTransId="{712AF95B-6C75-4DF2-96FF-E17860E57BB1}"/>
    <dgm:cxn modelId="{526F0DCF-C4D8-4E7E-B77E-36688D6EFB7D}" type="presParOf" srcId="{F87B7FA6-989F-483C-856E-FCBC82F20CCC}" destId="{0520E9E6-557F-4529-8B28-98BE0599A093}" srcOrd="0" destOrd="0" presId="urn:microsoft.com/office/officeart/2005/8/layout/cycle5"/>
    <dgm:cxn modelId="{EA8E3155-29C2-4CEC-9C08-3A03CF4597CA}" type="presParOf" srcId="{F87B7FA6-989F-483C-856E-FCBC82F20CCC}" destId="{DE078866-CEEA-4B49-8530-A4AD96361F59}" srcOrd="1" destOrd="0" presId="urn:microsoft.com/office/officeart/2005/8/layout/cycle5"/>
    <dgm:cxn modelId="{6B36979B-5FD1-4A88-A49A-9620276FA8B0}" type="presParOf" srcId="{F87B7FA6-989F-483C-856E-FCBC82F20CCC}" destId="{CB7E3C71-8AE2-4836-B8C6-593725A81782}" srcOrd="2" destOrd="0" presId="urn:microsoft.com/office/officeart/2005/8/layout/cycle5"/>
    <dgm:cxn modelId="{98064A75-DC89-4684-B4E1-7A87E39687BC}" type="presParOf" srcId="{F87B7FA6-989F-483C-856E-FCBC82F20CCC}" destId="{27160143-7B4E-49E0-97EA-A2F5A40810D4}" srcOrd="3" destOrd="0" presId="urn:microsoft.com/office/officeart/2005/8/layout/cycle5"/>
    <dgm:cxn modelId="{80B25B83-A3D1-43A5-BCC2-D15E84E75365}" type="presParOf" srcId="{F87B7FA6-989F-483C-856E-FCBC82F20CCC}" destId="{BE252915-CE9B-42A8-B256-7A8D363BF3C1}" srcOrd="4" destOrd="0" presId="urn:microsoft.com/office/officeart/2005/8/layout/cycle5"/>
    <dgm:cxn modelId="{1C36E62F-6C03-432D-8354-374C4FE1E9B7}" type="presParOf" srcId="{F87B7FA6-989F-483C-856E-FCBC82F20CCC}" destId="{75B08715-D1FB-4297-98ED-9E62AC45C80C}" srcOrd="5" destOrd="0" presId="urn:microsoft.com/office/officeart/2005/8/layout/cycle5"/>
    <dgm:cxn modelId="{49483C14-A021-4FBF-B9AB-4701FEEDD2B4}" type="presParOf" srcId="{F87B7FA6-989F-483C-856E-FCBC82F20CCC}" destId="{1F6CD333-EB60-491E-B179-CADB83F4F409}" srcOrd="6" destOrd="0" presId="urn:microsoft.com/office/officeart/2005/8/layout/cycle5"/>
    <dgm:cxn modelId="{E9DEB5B7-1629-48FD-9713-017C2E6C8458}" type="presParOf" srcId="{F87B7FA6-989F-483C-856E-FCBC82F20CCC}" destId="{79D70C62-A7C7-4390-94CF-184021E23710}" srcOrd="7" destOrd="0" presId="urn:microsoft.com/office/officeart/2005/8/layout/cycle5"/>
    <dgm:cxn modelId="{CBA5090C-B90E-4611-A4B5-E7A380C1F085}" type="presParOf" srcId="{F87B7FA6-989F-483C-856E-FCBC82F20CCC}" destId="{47FE2B5F-5996-4AEB-A207-FBC46E546864}" srcOrd="8" destOrd="0" presId="urn:microsoft.com/office/officeart/2005/8/layout/cycle5"/>
    <dgm:cxn modelId="{455BCB9F-951F-4374-8D4C-EAE251B6F58C}" type="presParOf" srcId="{F87B7FA6-989F-483C-856E-FCBC82F20CCC}" destId="{69DE0085-CE29-4C53-AB0A-31761C2A227C}" srcOrd="9" destOrd="0" presId="urn:microsoft.com/office/officeart/2005/8/layout/cycle5"/>
    <dgm:cxn modelId="{3CEC2FDF-1975-43BF-84CD-5173D4A4F253}" type="presParOf" srcId="{F87B7FA6-989F-483C-856E-FCBC82F20CCC}" destId="{6AE3138D-738C-4660-99FF-5598284CB841}" srcOrd="10" destOrd="0" presId="urn:microsoft.com/office/officeart/2005/8/layout/cycle5"/>
    <dgm:cxn modelId="{40FDE4A1-8AF8-4CA1-8627-91032A8D5CCE}" type="presParOf" srcId="{F87B7FA6-989F-483C-856E-FCBC82F20CCC}" destId="{89037FE3-D5C8-48A2-93A3-8DF7E80EBDB8}" srcOrd="11" destOrd="0" presId="urn:microsoft.com/office/officeart/2005/8/layout/cycle5"/>
    <dgm:cxn modelId="{745F6742-6133-46A6-9481-333EEC3C83DA}" type="presParOf" srcId="{F87B7FA6-989F-483C-856E-FCBC82F20CCC}" destId="{9501C507-D3B3-434F-8018-D37D2E6DAD09}" srcOrd="12" destOrd="0" presId="urn:microsoft.com/office/officeart/2005/8/layout/cycle5"/>
    <dgm:cxn modelId="{C5CC05B6-E9E1-4994-86A5-04BDACD4903C}" type="presParOf" srcId="{F87B7FA6-989F-483C-856E-FCBC82F20CCC}" destId="{F95261B0-B0A6-4F7A-A746-D135B436315E}" srcOrd="13" destOrd="0" presId="urn:microsoft.com/office/officeart/2005/8/layout/cycle5"/>
    <dgm:cxn modelId="{07D573DB-B8F5-4DE9-954C-1F07A9728386}" type="presParOf" srcId="{F87B7FA6-989F-483C-856E-FCBC82F20CCC}" destId="{00594080-9CDC-4BEF-A679-0D8A7B3BAD7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D97E99-E6A7-4ABE-80BA-85ED3E51D679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AC397F-384C-4B80-8E3D-92275AEC9F08}">
      <dgm:prSet phldrT="[Text]"/>
      <dgm:spPr/>
      <dgm:t>
        <a:bodyPr/>
        <a:lstStyle/>
        <a:p>
          <a:r>
            <a:rPr lang="en-US" dirty="0">
              <a:latin typeface="Lora" pitchFamily="34" charset="0"/>
              <a:ea typeface="Lora" pitchFamily="34" charset="-122"/>
            </a:rPr>
            <a:t>Unified Financial Tracking:</a:t>
          </a:r>
          <a:endParaRPr lang="en-US" dirty="0"/>
        </a:p>
      </dgm:t>
    </dgm:pt>
    <dgm:pt modelId="{7BDF47B0-D56C-46C7-A166-ED2B8DCE6116}" type="parTrans" cxnId="{DBA37760-F78C-4169-BABC-90E6AD794D47}">
      <dgm:prSet/>
      <dgm:spPr/>
      <dgm:t>
        <a:bodyPr/>
        <a:lstStyle/>
        <a:p>
          <a:endParaRPr lang="en-US"/>
        </a:p>
      </dgm:t>
    </dgm:pt>
    <dgm:pt modelId="{FD28513E-1038-48C0-ABB3-FE29E62ECD3F}" type="sibTrans" cxnId="{DBA37760-F78C-4169-BABC-90E6AD794D47}">
      <dgm:prSet/>
      <dgm:spPr/>
      <dgm:t>
        <a:bodyPr/>
        <a:lstStyle/>
        <a:p>
          <a:endParaRPr lang="en-US"/>
        </a:p>
      </dgm:t>
    </dgm:pt>
    <dgm:pt modelId="{7DC8A485-F59F-4A7C-8A6A-765C38D21D96}">
      <dgm:prSet phldrT="[Text]"/>
      <dgm:spPr/>
      <dgm:t>
        <a:bodyPr/>
        <a:lstStyle/>
        <a:p>
          <a:r>
            <a:rPr lang="en-US" dirty="0">
              <a:latin typeface="Source Sans Pro" pitchFamily="34" charset="0"/>
              <a:ea typeface="Source Sans Pro" pitchFamily="34" charset="-122"/>
            </a:rPr>
            <a:t> One dashboard for all business finances.</a:t>
          </a:r>
          <a:endParaRPr lang="en-US" dirty="0"/>
        </a:p>
      </dgm:t>
    </dgm:pt>
    <dgm:pt modelId="{3D4BC6F8-74D1-4986-BF74-84099C1E0C6A}" type="parTrans" cxnId="{12ECA268-DECF-4F43-AFEE-887E65DCEB2D}">
      <dgm:prSet/>
      <dgm:spPr/>
      <dgm:t>
        <a:bodyPr/>
        <a:lstStyle/>
        <a:p>
          <a:endParaRPr lang="en-US"/>
        </a:p>
      </dgm:t>
    </dgm:pt>
    <dgm:pt modelId="{64B320DD-7674-43DE-B63C-AFE2BAE31C65}" type="sibTrans" cxnId="{12ECA268-DECF-4F43-AFEE-887E65DCEB2D}">
      <dgm:prSet/>
      <dgm:spPr/>
      <dgm:t>
        <a:bodyPr/>
        <a:lstStyle/>
        <a:p>
          <a:endParaRPr lang="en-US"/>
        </a:p>
      </dgm:t>
    </dgm:pt>
    <dgm:pt modelId="{A357FE09-9A58-4A5F-B7EE-48D4E7DE2023}">
      <dgm:prSet phldrT="[Text]"/>
      <dgm:spPr/>
      <dgm:t>
        <a:bodyPr/>
        <a:lstStyle/>
        <a:p>
          <a:r>
            <a:rPr lang="en-US" dirty="0">
              <a:latin typeface="Lora" pitchFamily="34" charset="0"/>
              <a:ea typeface="Lora" pitchFamily="34" charset="-122"/>
            </a:rPr>
            <a:t>AI-Driven Insights:</a:t>
          </a:r>
          <a:endParaRPr lang="en-US" dirty="0"/>
        </a:p>
      </dgm:t>
    </dgm:pt>
    <dgm:pt modelId="{3F055738-0D90-45FE-8058-ADFE19073EAF}" type="parTrans" cxnId="{A560596D-4981-4A2A-9AE0-A24DC10B75DB}">
      <dgm:prSet/>
      <dgm:spPr/>
      <dgm:t>
        <a:bodyPr/>
        <a:lstStyle/>
        <a:p>
          <a:endParaRPr lang="en-US"/>
        </a:p>
      </dgm:t>
    </dgm:pt>
    <dgm:pt modelId="{5B97CBE5-D852-4D3B-A016-A2D9B6D45BA1}" type="sibTrans" cxnId="{A560596D-4981-4A2A-9AE0-A24DC10B75DB}">
      <dgm:prSet/>
      <dgm:spPr/>
      <dgm:t>
        <a:bodyPr/>
        <a:lstStyle/>
        <a:p>
          <a:endParaRPr lang="en-US"/>
        </a:p>
      </dgm:t>
    </dgm:pt>
    <dgm:pt modelId="{D3BE11C4-67E8-4F75-8F2A-F8B3E9E1FEA1}">
      <dgm:prSet phldrT="[Text]"/>
      <dgm:spPr/>
      <dgm:t>
        <a:bodyPr/>
        <a:lstStyle/>
        <a:p>
          <a:r>
            <a:rPr lang="en-US" dirty="0">
              <a:latin typeface="Source Sans Pro" pitchFamily="34" charset="0"/>
              <a:ea typeface="Source Sans Pro" pitchFamily="34" charset="-122"/>
            </a:rPr>
            <a:t>Smart recommendations for better decision-making.</a:t>
          </a:r>
          <a:endParaRPr lang="en-US" dirty="0"/>
        </a:p>
      </dgm:t>
    </dgm:pt>
    <dgm:pt modelId="{AD21B307-984B-4FCC-AC80-6CA13932F129}" type="parTrans" cxnId="{CCF41C11-CD42-44E3-AACD-45148553ADAA}">
      <dgm:prSet/>
      <dgm:spPr/>
      <dgm:t>
        <a:bodyPr/>
        <a:lstStyle/>
        <a:p>
          <a:endParaRPr lang="en-US"/>
        </a:p>
      </dgm:t>
    </dgm:pt>
    <dgm:pt modelId="{E664806C-7CEA-407A-B27F-EF4E2DFF3EB3}" type="sibTrans" cxnId="{CCF41C11-CD42-44E3-AACD-45148553ADAA}">
      <dgm:prSet/>
      <dgm:spPr/>
      <dgm:t>
        <a:bodyPr/>
        <a:lstStyle/>
        <a:p>
          <a:endParaRPr lang="en-US"/>
        </a:p>
      </dgm:t>
    </dgm:pt>
    <dgm:pt modelId="{69CD2DB3-18E8-4699-8E8A-26F362E94980}">
      <dgm:prSet phldrT="[Text]"/>
      <dgm:spPr/>
      <dgm:t>
        <a:bodyPr/>
        <a:lstStyle/>
        <a:p>
          <a:r>
            <a:rPr lang="en-US" dirty="0">
              <a:latin typeface="Lora" pitchFamily="34" charset="0"/>
              <a:ea typeface="Lora" pitchFamily="34" charset="-122"/>
            </a:rPr>
            <a:t>Customizable Reports:</a:t>
          </a:r>
          <a:endParaRPr lang="en-US" dirty="0"/>
        </a:p>
      </dgm:t>
    </dgm:pt>
    <dgm:pt modelId="{95CFDE4B-2B92-4B66-B103-BEBAC9FB454C}" type="parTrans" cxnId="{6C3607FE-D24D-4221-959F-5C89D99C0421}">
      <dgm:prSet/>
      <dgm:spPr/>
      <dgm:t>
        <a:bodyPr/>
        <a:lstStyle/>
        <a:p>
          <a:endParaRPr lang="en-US"/>
        </a:p>
      </dgm:t>
    </dgm:pt>
    <dgm:pt modelId="{03AB9895-1D9C-43F2-B6AD-124829FC1C58}" type="sibTrans" cxnId="{6C3607FE-D24D-4221-959F-5C89D99C0421}">
      <dgm:prSet/>
      <dgm:spPr/>
      <dgm:t>
        <a:bodyPr/>
        <a:lstStyle/>
        <a:p>
          <a:endParaRPr lang="en-US"/>
        </a:p>
      </dgm:t>
    </dgm:pt>
    <dgm:pt modelId="{338F2153-5E83-45F3-8BE0-EDA0A28687AB}">
      <dgm:prSet phldrT="[Text]"/>
      <dgm:spPr/>
      <dgm:t>
        <a:bodyPr/>
        <a:lstStyle/>
        <a:p>
          <a:r>
            <a:rPr lang="en-US" dirty="0"/>
            <a:t>Tailor financial reports based on business needs.</a:t>
          </a:r>
        </a:p>
      </dgm:t>
    </dgm:pt>
    <dgm:pt modelId="{EEC614FA-C7B9-42EA-9E93-7A3914374BC1}" type="parTrans" cxnId="{3D689051-C3BF-4BBF-96FB-658264DD7279}">
      <dgm:prSet/>
      <dgm:spPr/>
      <dgm:t>
        <a:bodyPr/>
        <a:lstStyle/>
        <a:p>
          <a:endParaRPr lang="en-US"/>
        </a:p>
      </dgm:t>
    </dgm:pt>
    <dgm:pt modelId="{3CB605FA-33FE-4D81-ADB5-D854EF1F3689}" type="sibTrans" cxnId="{3D689051-C3BF-4BBF-96FB-658264DD7279}">
      <dgm:prSet/>
      <dgm:spPr/>
      <dgm:t>
        <a:bodyPr/>
        <a:lstStyle/>
        <a:p>
          <a:endParaRPr lang="en-US"/>
        </a:p>
      </dgm:t>
    </dgm:pt>
    <dgm:pt modelId="{FE504D32-5D20-4A9F-8681-D75CDAD5B9EF}">
      <dgm:prSet phldrT="[Text]"/>
      <dgm:spPr/>
      <dgm:t>
        <a:bodyPr/>
        <a:lstStyle/>
        <a:p>
          <a:endParaRPr lang="en-US" dirty="0"/>
        </a:p>
      </dgm:t>
    </dgm:pt>
    <dgm:pt modelId="{06DD8924-1991-436D-93E4-F5FA60D7DF78}" type="parTrans" cxnId="{855E6E90-CAC9-4C6F-A7AA-5B4CD3DCA8D2}">
      <dgm:prSet/>
      <dgm:spPr/>
      <dgm:t>
        <a:bodyPr/>
        <a:lstStyle/>
        <a:p>
          <a:endParaRPr lang="en-US"/>
        </a:p>
      </dgm:t>
    </dgm:pt>
    <dgm:pt modelId="{C71C3F44-8B4F-44D9-A191-370A8481A1BA}" type="sibTrans" cxnId="{855E6E90-CAC9-4C6F-A7AA-5B4CD3DCA8D2}">
      <dgm:prSet/>
      <dgm:spPr/>
      <dgm:t>
        <a:bodyPr/>
        <a:lstStyle/>
        <a:p>
          <a:endParaRPr lang="en-US"/>
        </a:p>
      </dgm:t>
    </dgm:pt>
    <dgm:pt modelId="{442FCAF1-E689-484D-9BDC-E4605D6B2051}">
      <dgm:prSet phldrT="[Text]"/>
      <dgm:spPr/>
      <dgm:t>
        <a:bodyPr/>
        <a:lstStyle/>
        <a:p>
          <a:r>
            <a:rPr lang="en-US" dirty="0">
              <a:latin typeface="Lora" pitchFamily="34" charset="0"/>
              <a:ea typeface="Lora" pitchFamily="34" charset="-122"/>
            </a:rPr>
            <a:t>User-Friendly UI:</a:t>
          </a:r>
          <a:endParaRPr lang="en-US" dirty="0"/>
        </a:p>
      </dgm:t>
    </dgm:pt>
    <dgm:pt modelId="{C59C919A-2393-4742-B731-2746C5ADFDDB}" type="parTrans" cxnId="{CE5C439B-16AE-4D59-9BF4-831DE209BD1A}">
      <dgm:prSet/>
      <dgm:spPr/>
      <dgm:t>
        <a:bodyPr/>
        <a:lstStyle/>
        <a:p>
          <a:endParaRPr lang="en-US"/>
        </a:p>
      </dgm:t>
    </dgm:pt>
    <dgm:pt modelId="{B7533940-C598-4153-912E-CEB1022C2642}" type="sibTrans" cxnId="{CE5C439B-16AE-4D59-9BF4-831DE209BD1A}">
      <dgm:prSet/>
      <dgm:spPr/>
      <dgm:t>
        <a:bodyPr/>
        <a:lstStyle/>
        <a:p>
          <a:endParaRPr lang="en-US"/>
        </a:p>
      </dgm:t>
    </dgm:pt>
    <dgm:pt modelId="{FC84C40F-B00E-40FE-9901-0079197626E1}">
      <dgm:prSet phldrT="[Text]"/>
      <dgm:spPr/>
      <dgm:t>
        <a:bodyPr/>
        <a:lstStyle/>
        <a:p>
          <a:r>
            <a:rPr lang="en-US" dirty="0"/>
            <a:t>Simple and intuitive interface for all business owners.</a:t>
          </a:r>
        </a:p>
      </dgm:t>
    </dgm:pt>
    <dgm:pt modelId="{4A9C66B9-8948-45AE-9B95-6FAEDBD9014F}" type="parTrans" cxnId="{12FF8376-34CD-453B-BC54-4100D1C75347}">
      <dgm:prSet/>
      <dgm:spPr/>
      <dgm:t>
        <a:bodyPr/>
        <a:lstStyle/>
        <a:p>
          <a:endParaRPr lang="en-US"/>
        </a:p>
      </dgm:t>
    </dgm:pt>
    <dgm:pt modelId="{40EAFB43-FACB-4CD5-A20C-73BA254A211B}" type="sibTrans" cxnId="{12FF8376-34CD-453B-BC54-4100D1C75347}">
      <dgm:prSet/>
      <dgm:spPr/>
      <dgm:t>
        <a:bodyPr/>
        <a:lstStyle/>
        <a:p>
          <a:endParaRPr lang="en-US"/>
        </a:p>
      </dgm:t>
    </dgm:pt>
    <dgm:pt modelId="{7AF49B4B-3B31-43D7-B451-236EBA67F759}">
      <dgm:prSet phldrT="[Text]"/>
      <dgm:spPr/>
      <dgm:t>
        <a:bodyPr/>
        <a:lstStyle/>
        <a:p>
          <a:endParaRPr lang="en-US" dirty="0"/>
        </a:p>
      </dgm:t>
    </dgm:pt>
    <dgm:pt modelId="{F19A1CF8-C1D3-4725-A08D-3F4C4FE54799}" type="parTrans" cxnId="{07D343FF-0697-45CF-AA80-C53BDE667F3B}">
      <dgm:prSet/>
      <dgm:spPr/>
      <dgm:t>
        <a:bodyPr/>
        <a:lstStyle/>
        <a:p>
          <a:endParaRPr lang="en-US"/>
        </a:p>
      </dgm:t>
    </dgm:pt>
    <dgm:pt modelId="{3074D940-4052-42E0-A0BB-5F22B761A95A}" type="sibTrans" cxnId="{07D343FF-0697-45CF-AA80-C53BDE667F3B}">
      <dgm:prSet/>
      <dgm:spPr/>
      <dgm:t>
        <a:bodyPr/>
        <a:lstStyle/>
        <a:p>
          <a:endParaRPr lang="en-US"/>
        </a:p>
      </dgm:t>
    </dgm:pt>
    <dgm:pt modelId="{FC20E111-E479-4B8B-98AB-D869F463FA32}" type="pres">
      <dgm:prSet presAssocID="{54D97E99-E6A7-4ABE-80BA-85ED3E51D679}" presName="Name0" presStyleCnt="0">
        <dgm:presLayoutVars>
          <dgm:dir/>
          <dgm:animLvl val="lvl"/>
          <dgm:resizeHandles val="exact"/>
        </dgm:presLayoutVars>
      </dgm:prSet>
      <dgm:spPr/>
    </dgm:pt>
    <dgm:pt modelId="{747D31AB-DA27-4795-8855-E7F33E9E10F9}" type="pres">
      <dgm:prSet presAssocID="{A4AC397F-384C-4B80-8E3D-92275AEC9F08}" presName="linNode" presStyleCnt="0"/>
      <dgm:spPr/>
    </dgm:pt>
    <dgm:pt modelId="{2F7816BC-4268-4AAF-9CB6-13FBD6471A20}" type="pres">
      <dgm:prSet presAssocID="{A4AC397F-384C-4B80-8E3D-92275AEC9F0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C47B2F9-8997-41ED-9BF8-605C403E4B54}" type="pres">
      <dgm:prSet presAssocID="{A4AC397F-384C-4B80-8E3D-92275AEC9F08}" presName="descendantText" presStyleLbl="alignAccFollowNode1" presStyleIdx="0" presStyleCnt="4">
        <dgm:presLayoutVars>
          <dgm:bulletEnabled val="1"/>
        </dgm:presLayoutVars>
      </dgm:prSet>
      <dgm:spPr/>
    </dgm:pt>
    <dgm:pt modelId="{DE3A7F3D-34EB-45EE-A572-703B89A16611}" type="pres">
      <dgm:prSet presAssocID="{FD28513E-1038-48C0-ABB3-FE29E62ECD3F}" presName="sp" presStyleCnt="0"/>
      <dgm:spPr/>
    </dgm:pt>
    <dgm:pt modelId="{FD08B88D-431B-4F24-A634-C6E5EE7ECC39}" type="pres">
      <dgm:prSet presAssocID="{A357FE09-9A58-4A5F-B7EE-48D4E7DE2023}" presName="linNode" presStyleCnt="0"/>
      <dgm:spPr/>
    </dgm:pt>
    <dgm:pt modelId="{58065947-9467-4185-8BD3-AF785A4F470D}" type="pres">
      <dgm:prSet presAssocID="{A357FE09-9A58-4A5F-B7EE-48D4E7DE202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07B8D35-7EBE-4392-B836-D0112A1B9AE0}" type="pres">
      <dgm:prSet presAssocID="{A357FE09-9A58-4A5F-B7EE-48D4E7DE2023}" presName="descendantText" presStyleLbl="alignAccFollowNode1" presStyleIdx="1" presStyleCnt="4">
        <dgm:presLayoutVars>
          <dgm:bulletEnabled val="1"/>
        </dgm:presLayoutVars>
      </dgm:prSet>
      <dgm:spPr/>
    </dgm:pt>
    <dgm:pt modelId="{FD2ED888-179F-4478-82FB-B2EFE411670C}" type="pres">
      <dgm:prSet presAssocID="{5B97CBE5-D852-4D3B-A016-A2D9B6D45BA1}" presName="sp" presStyleCnt="0"/>
      <dgm:spPr/>
    </dgm:pt>
    <dgm:pt modelId="{3D9F8126-2A5C-4D92-9A0F-77FBAE625212}" type="pres">
      <dgm:prSet presAssocID="{69CD2DB3-18E8-4699-8E8A-26F362E94980}" presName="linNode" presStyleCnt="0"/>
      <dgm:spPr/>
    </dgm:pt>
    <dgm:pt modelId="{78C37F07-8462-476D-88FD-8A24F8B138DD}" type="pres">
      <dgm:prSet presAssocID="{69CD2DB3-18E8-4699-8E8A-26F362E9498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A924AC2-80CB-448C-8E4F-BD25D23BD5F5}" type="pres">
      <dgm:prSet presAssocID="{69CD2DB3-18E8-4699-8E8A-26F362E94980}" presName="descendantText" presStyleLbl="alignAccFollowNode1" presStyleIdx="2" presStyleCnt="4" custLinFactNeighborX="516" custLinFactNeighborY="1890">
        <dgm:presLayoutVars>
          <dgm:bulletEnabled val="1"/>
        </dgm:presLayoutVars>
      </dgm:prSet>
      <dgm:spPr/>
    </dgm:pt>
    <dgm:pt modelId="{82E4997C-657A-4BF7-9A32-6E1F6E5AC90C}" type="pres">
      <dgm:prSet presAssocID="{03AB9895-1D9C-43F2-B6AD-124829FC1C58}" presName="sp" presStyleCnt="0"/>
      <dgm:spPr/>
    </dgm:pt>
    <dgm:pt modelId="{4CAEA759-61DB-4687-AB79-DE3346F18829}" type="pres">
      <dgm:prSet presAssocID="{442FCAF1-E689-484D-9BDC-E4605D6B2051}" presName="linNode" presStyleCnt="0"/>
      <dgm:spPr/>
    </dgm:pt>
    <dgm:pt modelId="{B3B4B178-7283-4891-A3E0-F7C8C1E7D3F7}" type="pres">
      <dgm:prSet presAssocID="{442FCAF1-E689-484D-9BDC-E4605D6B205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2873387-5B32-4D35-AD8C-27C6ED7A7E29}" type="pres">
      <dgm:prSet presAssocID="{442FCAF1-E689-484D-9BDC-E4605D6B2051}" presName="descendantText" presStyleLbl="alignAccFollowNode1" presStyleIdx="3" presStyleCnt="4" custLinFactNeighborX="516" custLinFactNeighborY="1890">
        <dgm:presLayoutVars>
          <dgm:bulletEnabled val="1"/>
        </dgm:presLayoutVars>
      </dgm:prSet>
      <dgm:spPr/>
    </dgm:pt>
  </dgm:ptLst>
  <dgm:cxnLst>
    <dgm:cxn modelId="{CCF41C11-CD42-44E3-AACD-45148553ADAA}" srcId="{A357FE09-9A58-4A5F-B7EE-48D4E7DE2023}" destId="{D3BE11C4-67E8-4F75-8F2A-F8B3E9E1FEA1}" srcOrd="0" destOrd="0" parTransId="{AD21B307-984B-4FCC-AC80-6CA13932F129}" sibTransId="{E664806C-7CEA-407A-B27F-EF4E2DFF3EB3}"/>
    <dgm:cxn modelId="{5AAA6423-D141-4480-AD4E-3B464F6E4F34}" type="presOf" srcId="{7DC8A485-F59F-4A7C-8A6A-765C38D21D96}" destId="{8C47B2F9-8997-41ED-9BF8-605C403E4B54}" srcOrd="0" destOrd="0" presId="urn:microsoft.com/office/officeart/2005/8/layout/vList5"/>
    <dgm:cxn modelId="{5A6E192D-5EFE-41D3-A0C4-5EBD363B7C92}" type="presOf" srcId="{FE504D32-5D20-4A9F-8681-D75CDAD5B9EF}" destId="{AA924AC2-80CB-448C-8E4F-BD25D23BD5F5}" srcOrd="0" destOrd="1" presId="urn:microsoft.com/office/officeart/2005/8/layout/vList5"/>
    <dgm:cxn modelId="{DBA37760-F78C-4169-BABC-90E6AD794D47}" srcId="{54D97E99-E6A7-4ABE-80BA-85ED3E51D679}" destId="{A4AC397F-384C-4B80-8E3D-92275AEC9F08}" srcOrd="0" destOrd="0" parTransId="{7BDF47B0-D56C-46C7-A166-ED2B8DCE6116}" sibTransId="{FD28513E-1038-48C0-ABB3-FE29E62ECD3F}"/>
    <dgm:cxn modelId="{56819043-9637-4A66-987E-A4ED5534DF59}" type="presOf" srcId="{A4AC397F-384C-4B80-8E3D-92275AEC9F08}" destId="{2F7816BC-4268-4AAF-9CB6-13FBD6471A20}" srcOrd="0" destOrd="0" presId="urn:microsoft.com/office/officeart/2005/8/layout/vList5"/>
    <dgm:cxn modelId="{D1979E46-850D-4922-A065-7A41AB301F7B}" type="presOf" srcId="{7AF49B4B-3B31-43D7-B451-236EBA67F759}" destId="{22873387-5B32-4D35-AD8C-27C6ED7A7E29}" srcOrd="0" destOrd="1" presId="urn:microsoft.com/office/officeart/2005/8/layout/vList5"/>
    <dgm:cxn modelId="{12ECA268-DECF-4F43-AFEE-887E65DCEB2D}" srcId="{A4AC397F-384C-4B80-8E3D-92275AEC9F08}" destId="{7DC8A485-F59F-4A7C-8A6A-765C38D21D96}" srcOrd="0" destOrd="0" parTransId="{3D4BC6F8-74D1-4986-BF74-84099C1E0C6A}" sibTransId="{64B320DD-7674-43DE-B63C-AFE2BAE31C65}"/>
    <dgm:cxn modelId="{0760E56A-96D8-44D0-BAA7-B6BAC65CB0EC}" type="presOf" srcId="{338F2153-5E83-45F3-8BE0-EDA0A28687AB}" destId="{AA924AC2-80CB-448C-8E4F-BD25D23BD5F5}" srcOrd="0" destOrd="0" presId="urn:microsoft.com/office/officeart/2005/8/layout/vList5"/>
    <dgm:cxn modelId="{A560596D-4981-4A2A-9AE0-A24DC10B75DB}" srcId="{54D97E99-E6A7-4ABE-80BA-85ED3E51D679}" destId="{A357FE09-9A58-4A5F-B7EE-48D4E7DE2023}" srcOrd="1" destOrd="0" parTransId="{3F055738-0D90-45FE-8058-ADFE19073EAF}" sibTransId="{5B97CBE5-D852-4D3B-A016-A2D9B6D45BA1}"/>
    <dgm:cxn modelId="{3D689051-C3BF-4BBF-96FB-658264DD7279}" srcId="{69CD2DB3-18E8-4699-8E8A-26F362E94980}" destId="{338F2153-5E83-45F3-8BE0-EDA0A28687AB}" srcOrd="0" destOrd="0" parTransId="{EEC614FA-C7B9-42EA-9E93-7A3914374BC1}" sibTransId="{3CB605FA-33FE-4D81-ADB5-D854EF1F3689}"/>
    <dgm:cxn modelId="{12FF8376-34CD-453B-BC54-4100D1C75347}" srcId="{442FCAF1-E689-484D-9BDC-E4605D6B2051}" destId="{FC84C40F-B00E-40FE-9901-0079197626E1}" srcOrd="0" destOrd="0" parTransId="{4A9C66B9-8948-45AE-9B95-6FAEDBD9014F}" sibTransId="{40EAFB43-FACB-4CD5-A20C-73BA254A211B}"/>
    <dgm:cxn modelId="{9B32CD77-604C-4DC2-9383-F66EF53B4D9C}" type="presOf" srcId="{D3BE11C4-67E8-4F75-8F2A-F8B3E9E1FEA1}" destId="{C07B8D35-7EBE-4392-B836-D0112A1B9AE0}" srcOrd="0" destOrd="0" presId="urn:microsoft.com/office/officeart/2005/8/layout/vList5"/>
    <dgm:cxn modelId="{49321778-AD82-4B29-9674-44E6E3164CE9}" type="presOf" srcId="{69CD2DB3-18E8-4699-8E8A-26F362E94980}" destId="{78C37F07-8462-476D-88FD-8A24F8B138DD}" srcOrd="0" destOrd="0" presId="urn:microsoft.com/office/officeart/2005/8/layout/vList5"/>
    <dgm:cxn modelId="{855E6E90-CAC9-4C6F-A7AA-5B4CD3DCA8D2}" srcId="{69CD2DB3-18E8-4699-8E8A-26F362E94980}" destId="{FE504D32-5D20-4A9F-8681-D75CDAD5B9EF}" srcOrd="1" destOrd="0" parTransId="{06DD8924-1991-436D-93E4-F5FA60D7DF78}" sibTransId="{C71C3F44-8B4F-44D9-A191-370A8481A1BA}"/>
    <dgm:cxn modelId="{337A9095-7AA2-4E96-B2DD-0CF62298EACE}" type="presOf" srcId="{A357FE09-9A58-4A5F-B7EE-48D4E7DE2023}" destId="{58065947-9467-4185-8BD3-AF785A4F470D}" srcOrd="0" destOrd="0" presId="urn:microsoft.com/office/officeart/2005/8/layout/vList5"/>
    <dgm:cxn modelId="{CE5C439B-16AE-4D59-9BF4-831DE209BD1A}" srcId="{54D97E99-E6A7-4ABE-80BA-85ED3E51D679}" destId="{442FCAF1-E689-484D-9BDC-E4605D6B2051}" srcOrd="3" destOrd="0" parTransId="{C59C919A-2393-4742-B731-2746C5ADFDDB}" sibTransId="{B7533940-C598-4153-912E-CEB1022C2642}"/>
    <dgm:cxn modelId="{9548F0B8-87FB-44EB-8D2E-100F55174534}" type="presOf" srcId="{442FCAF1-E689-484D-9BDC-E4605D6B2051}" destId="{B3B4B178-7283-4891-A3E0-F7C8C1E7D3F7}" srcOrd="0" destOrd="0" presId="urn:microsoft.com/office/officeart/2005/8/layout/vList5"/>
    <dgm:cxn modelId="{CD06DFCA-4587-404D-922D-6778E0D1DA10}" type="presOf" srcId="{FC84C40F-B00E-40FE-9901-0079197626E1}" destId="{22873387-5B32-4D35-AD8C-27C6ED7A7E29}" srcOrd="0" destOrd="0" presId="urn:microsoft.com/office/officeart/2005/8/layout/vList5"/>
    <dgm:cxn modelId="{DBAA6CDB-ECB8-4BF8-A5F2-3DDDD1DA9CC7}" type="presOf" srcId="{54D97E99-E6A7-4ABE-80BA-85ED3E51D679}" destId="{FC20E111-E479-4B8B-98AB-D869F463FA32}" srcOrd="0" destOrd="0" presId="urn:microsoft.com/office/officeart/2005/8/layout/vList5"/>
    <dgm:cxn modelId="{6C3607FE-D24D-4221-959F-5C89D99C0421}" srcId="{54D97E99-E6A7-4ABE-80BA-85ED3E51D679}" destId="{69CD2DB3-18E8-4699-8E8A-26F362E94980}" srcOrd="2" destOrd="0" parTransId="{95CFDE4B-2B92-4B66-B103-BEBAC9FB454C}" sibTransId="{03AB9895-1D9C-43F2-B6AD-124829FC1C58}"/>
    <dgm:cxn modelId="{07D343FF-0697-45CF-AA80-C53BDE667F3B}" srcId="{442FCAF1-E689-484D-9BDC-E4605D6B2051}" destId="{7AF49B4B-3B31-43D7-B451-236EBA67F759}" srcOrd="1" destOrd="0" parTransId="{F19A1CF8-C1D3-4725-A08D-3F4C4FE54799}" sibTransId="{3074D940-4052-42E0-A0BB-5F22B761A95A}"/>
    <dgm:cxn modelId="{385A4D5B-3A3B-439D-8ED7-8E88DB16D192}" type="presParOf" srcId="{FC20E111-E479-4B8B-98AB-D869F463FA32}" destId="{747D31AB-DA27-4795-8855-E7F33E9E10F9}" srcOrd="0" destOrd="0" presId="urn:microsoft.com/office/officeart/2005/8/layout/vList5"/>
    <dgm:cxn modelId="{520B9D2C-6EF7-4E86-8EB0-17D0AD1D6FCE}" type="presParOf" srcId="{747D31AB-DA27-4795-8855-E7F33E9E10F9}" destId="{2F7816BC-4268-4AAF-9CB6-13FBD6471A20}" srcOrd="0" destOrd="0" presId="urn:microsoft.com/office/officeart/2005/8/layout/vList5"/>
    <dgm:cxn modelId="{0C07648E-AAEF-484D-8127-C4AB87FB74D2}" type="presParOf" srcId="{747D31AB-DA27-4795-8855-E7F33E9E10F9}" destId="{8C47B2F9-8997-41ED-9BF8-605C403E4B54}" srcOrd="1" destOrd="0" presId="urn:microsoft.com/office/officeart/2005/8/layout/vList5"/>
    <dgm:cxn modelId="{C47E1675-E018-43C6-BEA7-F462A468064D}" type="presParOf" srcId="{FC20E111-E479-4B8B-98AB-D869F463FA32}" destId="{DE3A7F3D-34EB-45EE-A572-703B89A16611}" srcOrd="1" destOrd="0" presId="urn:microsoft.com/office/officeart/2005/8/layout/vList5"/>
    <dgm:cxn modelId="{CBCA4F6E-EA2A-45D8-BA68-DA85CE9E62E7}" type="presParOf" srcId="{FC20E111-E479-4B8B-98AB-D869F463FA32}" destId="{FD08B88D-431B-4F24-A634-C6E5EE7ECC39}" srcOrd="2" destOrd="0" presId="urn:microsoft.com/office/officeart/2005/8/layout/vList5"/>
    <dgm:cxn modelId="{5B0B935E-E3DD-4E90-A524-FB04704CAE12}" type="presParOf" srcId="{FD08B88D-431B-4F24-A634-C6E5EE7ECC39}" destId="{58065947-9467-4185-8BD3-AF785A4F470D}" srcOrd="0" destOrd="0" presId="urn:microsoft.com/office/officeart/2005/8/layout/vList5"/>
    <dgm:cxn modelId="{F2A0EA72-48AC-4B03-B2C0-D803A1BBBE5E}" type="presParOf" srcId="{FD08B88D-431B-4F24-A634-C6E5EE7ECC39}" destId="{C07B8D35-7EBE-4392-B836-D0112A1B9AE0}" srcOrd="1" destOrd="0" presId="urn:microsoft.com/office/officeart/2005/8/layout/vList5"/>
    <dgm:cxn modelId="{8CE55D75-0C4B-4CEF-A157-4E7C2E58485D}" type="presParOf" srcId="{FC20E111-E479-4B8B-98AB-D869F463FA32}" destId="{FD2ED888-179F-4478-82FB-B2EFE411670C}" srcOrd="3" destOrd="0" presId="urn:microsoft.com/office/officeart/2005/8/layout/vList5"/>
    <dgm:cxn modelId="{4B66C7BE-1AB8-4B0F-BB2D-2E18D7C4E23A}" type="presParOf" srcId="{FC20E111-E479-4B8B-98AB-D869F463FA32}" destId="{3D9F8126-2A5C-4D92-9A0F-77FBAE625212}" srcOrd="4" destOrd="0" presId="urn:microsoft.com/office/officeart/2005/8/layout/vList5"/>
    <dgm:cxn modelId="{0F140526-7B31-4628-BC4C-FEE334D4577F}" type="presParOf" srcId="{3D9F8126-2A5C-4D92-9A0F-77FBAE625212}" destId="{78C37F07-8462-476D-88FD-8A24F8B138DD}" srcOrd="0" destOrd="0" presId="urn:microsoft.com/office/officeart/2005/8/layout/vList5"/>
    <dgm:cxn modelId="{F5F599C2-299A-4E92-A9C8-36B8C490C04B}" type="presParOf" srcId="{3D9F8126-2A5C-4D92-9A0F-77FBAE625212}" destId="{AA924AC2-80CB-448C-8E4F-BD25D23BD5F5}" srcOrd="1" destOrd="0" presId="urn:microsoft.com/office/officeart/2005/8/layout/vList5"/>
    <dgm:cxn modelId="{3748E6CD-5900-4E38-ACC2-065725A09D1A}" type="presParOf" srcId="{FC20E111-E479-4B8B-98AB-D869F463FA32}" destId="{82E4997C-657A-4BF7-9A32-6E1F6E5AC90C}" srcOrd="5" destOrd="0" presId="urn:microsoft.com/office/officeart/2005/8/layout/vList5"/>
    <dgm:cxn modelId="{70615BF1-7654-4836-A1B8-103A6D75AFB7}" type="presParOf" srcId="{FC20E111-E479-4B8B-98AB-D869F463FA32}" destId="{4CAEA759-61DB-4687-AB79-DE3346F18829}" srcOrd="6" destOrd="0" presId="urn:microsoft.com/office/officeart/2005/8/layout/vList5"/>
    <dgm:cxn modelId="{4ADFE17E-B660-41AD-A330-9A87C49277BA}" type="presParOf" srcId="{4CAEA759-61DB-4687-AB79-DE3346F18829}" destId="{B3B4B178-7283-4891-A3E0-F7C8C1E7D3F7}" srcOrd="0" destOrd="0" presId="urn:microsoft.com/office/officeart/2005/8/layout/vList5"/>
    <dgm:cxn modelId="{CD4BD242-9074-4163-81B6-F1C72A56389B}" type="presParOf" srcId="{4CAEA759-61DB-4687-AB79-DE3346F18829}" destId="{22873387-5B32-4D35-AD8C-27C6ED7A7E2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A0B7A-A48E-458A-8C06-3E7915005B78}">
      <dsp:nvSpPr>
        <dsp:cNvPr id="0" name=""/>
        <dsp:cNvSpPr/>
      </dsp:nvSpPr>
      <dsp:spPr>
        <a:xfrm rot="5400000">
          <a:off x="873918" y="338606"/>
          <a:ext cx="584279" cy="972228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73932A-0A95-4EF5-B090-DA0CD76B517B}">
      <dsp:nvSpPr>
        <dsp:cNvPr id="0" name=""/>
        <dsp:cNvSpPr/>
      </dsp:nvSpPr>
      <dsp:spPr>
        <a:xfrm>
          <a:off x="776387" y="629093"/>
          <a:ext cx="877733" cy="76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>
            <a:solidFill>
              <a:schemeClr val="bg1"/>
            </a:solidFill>
          </a:endParaRPr>
        </a:p>
      </dsp:txBody>
      <dsp:txXfrm>
        <a:off x="776387" y="629093"/>
        <a:ext cx="877733" cy="769384"/>
      </dsp:txXfrm>
    </dsp:sp>
    <dsp:sp modelId="{DFD3E30E-5161-4C43-99EE-3E90B7EC1345}">
      <dsp:nvSpPr>
        <dsp:cNvPr id="0" name=""/>
        <dsp:cNvSpPr/>
      </dsp:nvSpPr>
      <dsp:spPr>
        <a:xfrm>
          <a:off x="1488511" y="267030"/>
          <a:ext cx="165610" cy="165610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9AD128-AAEF-41D8-8C92-AAAC086F54F3}">
      <dsp:nvSpPr>
        <dsp:cNvPr id="0" name=""/>
        <dsp:cNvSpPr/>
      </dsp:nvSpPr>
      <dsp:spPr>
        <a:xfrm rot="5400000">
          <a:off x="1948435" y="72716"/>
          <a:ext cx="584279" cy="972228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46056A-60B3-4F4D-B7C2-4107FD244502}">
      <dsp:nvSpPr>
        <dsp:cNvPr id="0" name=""/>
        <dsp:cNvSpPr/>
      </dsp:nvSpPr>
      <dsp:spPr>
        <a:xfrm>
          <a:off x="1850905" y="363203"/>
          <a:ext cx="877733" cy="76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>
            <a:solidFill>
              <a:schemeClr val="bg1"/>
            </a:solidFill>
          </a:endParaRPr>
        </a:p>
      </dsp:txBody>
      <dsp:txXfrm>
        <a:off x="1850905" y="363203"/>
        <a:ext cx="877733" cy="769384"/>
      </dsp:txXfrm>
    </dsp:sp>
    <dsp:sp modelId="{726F6CE4-B62E-498D-884F-06471D06F74C}">
      <dsp:nvSpPr>
        <dsp:cNvPr id="0" name=""/>
        <dsp:cNvSpPr/>
      </dsp:nvSpPr>
      <dsp:spPr>
        <a:xfrm>
          <a:off x="2563028" y="1139"/>
          <a:ext cx="165610" cy="165610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6793D9-4DAB-4DF2-B220-6D2DD23717CE}">
      <dsp:nvSpPr>
        <dsp:cNvPr id="0" name=""/>
        <dsp:cNvSpPr/>
      </dsp:nvSpPr>
      <dsp:spPr>
        <a:xfrm rot="5400000">
          <a:off x="3022953" y="-193173"/>
          <a:ext cx="584279" cy="972228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2060C6-C990-4710-B78F-E062FEA78ECE}">
      <dsp:nvSpPr>
        <dsp:cNvPr id="0" name=""/>
        <dsp:cNvSpPr/>
      </dsp:nvSpPr>
      <dsp:spPr>
        <a:xfrm>
          <a:off x="2925422" y="97313"/>
          <a:ext cx="877733" cy="76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>
            <a:solidFill>
              <a:schemeClr val="bg1"/>
            </a:solidFill>
          </a:endParaRPr>
        </a:p>
      </dsp:txBody>
      <dsp:txXfrm>
        <a:off x="2925422" y="97313"/>
        <a:ext cx="877733" cy="769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59C6B-23AB-4DFD-8F0B-58AB0862B7EA}">
      <dsp:nvSpPr>
        <dsp:cNvPr id="0" name=""/>
        <dsp:cNvSpPr/>
      </dsp:nvSpPr>
      <dsp:spPr>
        <a:xfrm>
          <a:off x="1311328" y="0"/>
          <a:ext cx="859433" cy="85956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7718B4-563F-4B34-AAC7-CDC357E77507}">
      <dsp:nvSpPr>
        <dsp:cNvPr id="0" name=""/>
        <dsp:cNvSpPr/>
      </dsp:nvSpPr>
      <dsp:spPr>
        <a:xfrm>
          <a:off x="1501291" y="310328"/>
          <a:ext cx="477570" cy="23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501291" y="310328"/>
        <a:ext cx="477570" cy="238728"/>
      </dsp:txXfrm>
    </dsp:sp>
    <dsp:sp modelId="{E6C0DC9A-7A0C-4806-8989-77E8B7F6BDBA}">
      <dsp:nvSpPr>
        <dsp:cNvPr id="0" name=""/>
        <dsp:cNvSpPr/>
      </dsp:nvSpPr>
      <dsp:spPr>
        <a:xfrm>
          <a:off x="1072623" y="493883"/>
          <a:ext cx="859433" cy="85956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6C13C7-54E0-4235-98A5-9ACD4E3988E5}">
      <dsp:nvSpPr>
        <dsp:cNvPr id="0" name=""/>
        <dsp:cNvSpPr/>
      </dsp:nvSpPr>
      <dsp:spPr>
        <a:xfrm>
          <a:off x="1263554" y="807069"/>
          <a:ext cx="477570" cy="23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263554" y="807069"/>
        <a:ext cx="477570" cy="238728"/>
      </dsp:txXfrm>
    </dsp:sp>
    <dsp:sp modelId="{A0E2EE4D-DA5A-4934-B70E-E607551A7EA0}">
      <dsp:nvSpPr>
        <dsp:cNvPr id="0" name=""/>
        <dsp:cNvSpPr/>
      </dsp:nvSpPr>
      <dsp:spPr>
        <a:xfrm>
          <a:off x="1372497" y="1046868"/>
          <a:ext cx="738386" cy="73868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91D7A9-E16E-40A7-B388-D59BA2113935}">
      <dsp:nvSpPr>
        <dsp:cNvPr id="0" name=""/>
        <dsp:cNvSpPr/>
      </dsp:nvSpPr>
      <dsp:spPr>
        <a:xfrm>
          <a:off x="1502420" y="1304523"/>
          <a:ext cx="477570" cy="23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502420" y="1304523"/>
        <a:ext cx="477570" cy="238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CD1F1-D218-4E73-BEEA-94A9D0085584}">
      <dsp:nvSpPr>
        <dsp:cNvPr id="0" name=""/>
        <dsp:cNvSpPr/>
      </dsp:nvSpPr>
      <dsp:spPr>
        <a:xfrm>
          <a:off x="269364" y="100172"/>
          <a:ext cx="1246596" cy="1246596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947126" y="330199"/>
        <a:ext cx="422952" cy="415532"/>
      </dsp:txXfrm>
    </dsp:sp>
    <dsp:sp modelId="{9BE0CA49-9F35-4024-B0DE-604AE148D8A5}">
      <dsp:nvSpPr>
        <dsp:cNvPr id="0" name=""/>
        <dsp:cNvSpPr/>
      </dsp:nvSpPr>
      <dsp:spPr>
        <a:xfrm>
          <a:off x="205104" y="137274"/>
          <a:ext cx="1246596" cy="1246596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546435" y="923817"/>
        <a:ext cx="563936" cy="385851"/>
      </dsp:txXfrm>
    </dsp:sp>
    <dsp:sp modelId="{F254AA21-10D2-4667-90AC-335D3585DDE1}">
      <dsp:nvSpPr>
        <dsp:cNvPr id="0" name=""/>
        <dsp:cNvSpPr/>
      </dsp:nvSpPr>
      <dsp:spPr>
        <a:xfrm>
          <a:off x="205104" y="137274"/>
          <a:ext cx="1246596" cy="1246596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38668" y="382141"/>
        <a:ext cx="422952" cy="4155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B2F9-8997-41ED-9BF8-605C403E4B54}">
      <dsp:nvSpPr>
        <dsp:cNvPr id="0" name=""/>
        <dsp:cNvSpPr/>
      </dsp:nvSpPr>
      <dsp:spPr>
        <a:xfrm rot="5400000">
          <a:off x="5787809" y="-2367720"/>
          <a:ext cx="907343" cy="58743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Source Sans Pro" pitchFamily="34" charset="0"/>
              <a:ea typeface="Source Sans Pro" pitchFamily="34" charset="-122"/>
              <a:cs typeface="Source Sans Pro" pitchFamily="34" charset="-120"/>
            </a:rPr>
            <a:t>Calculate key metrics like ROI,</a:t>
          </a:r>
          <a:r>
            <a:rPr lang="en-US" sz="1700" b="0" kern="1200" dirty="0"/>
            <a:t> XIRR,</a:t>
          </a:r>
          <a:r>
            <a:rPr lang="en-US" sz="1700" kern="1200" dirty="0">
              <a:latin typeface="Source Sans Pro" pitchFamily="34" charset="0"/>
              <a:ea typeface="Source Sans Pro" pitchFamily="34" charset="-122"/>
              <a:cs typeface="Source Sans Pro" pitchFamily="34" charset="-120"/>
            </a:rPr>
            <a:t>CAGR%</a:t>
          </a:r>
          <a:endParaRPr lang="en-US" sz="1700" kern="1200" dirty="0"/>
        </a:p>
      </dsp:txBody>
      <dsp:txXfrm rot="-5400000">
        <a:off x="3304314" y="160068"/>
        <a:ext cx="5830042" cy="818757"/>
      </dsp:txXfrm>
    </dsp:sp>
    <dsp:sp modelId="{2F7816BC-4268-4AAF-9CB6-13FBD6471A20}">
      <dsp:nvSpPr>
        <dsp:cNvPr id="0" name=""/>
        <dsp:cNvSpPr/>
      </dsp:nvSpPr>
      <dsp:spPr>
        <a:xfrm>
          <a:off x="0" y="2358"/>
          <a:ext cx="3304313" cy="11341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Lora" pitchFamily="34" charset="0"/>
              <a:ea typeface="Lora" pitchFamily="34" charset="-122"/>
              <a:cs typeface="Lora" pitchFamily="34" charset="-120"/>
            </a:rPr>
            <a:t>Performance Metrics</a:t>
          </a:r>
          <a:endParaRPr lang="en-US" sz="3000" kern="1200" dirty="0"/>
        </a:p>
      </dsp:txBody>
      <dsp:txXfrm>
        <a:off x="55366" y="57724"/>
        <a:ext cx="3193581" cy="1023446"/>
      </dsp:txXfrm>
    </dsp:sp>
    <dsp:sp modelId="{C07B8D35-7EBE-4392-B836-D0112A1B9AE0}">
      <dsp:nvSpPr>
        <dsp:cNvPr id="0" name=""/>
        <dsp:cNvSpPr/>
      </dsp:nvSpPr>
      <dsp:spPr>
        <a:xfrm rot="5400000">
          <a:off x="5787809" y="-1176832"/>
          <a:ext cx="907343" cy="58743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Source Sans Pro" pitchFamily="34" charset="0"/>
              <a:ea typeface="Source Sans Pro" pitchFamily="34" charset="-122"/>
              <a:cs typeface="Source Sans Pro" pitchFamily="34" charset="-120"/>
            </a:rPr>
            <a:t>Generate detailed reports for tax purposes or performance reviews. Export formats include PDF, CSV, Excel.</a:t>
          </a:r>
          <a:endParaRPr lang="en-US" sz="1700" kern="1200" dirty="0"/>
        </a:p>
      </dsp:txBody>
      <dsp:txXfrm rot="-5400000">
        <a:off x="3304314" y="1350956"/>
        <a:ext cx="5830042" cy="818757"/>
      </dsp:txXfrm>
    </dsp:sp>
    <dsp:sp modelId="{58065947-9467-4185-8BD3-AF785A4F470D}">
      <dsp:nvSpPr>
        <dsp:cNvPr id="0" name=""/>
        <dsp:cNvSpPr/>
      </dsp:nvSpPr>
      <dsp:spPr>
        <a:xfrm>
          <a:off x="0" y="1193246"/>
          <a:ext cx="3304313" cy="11341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Lora" pitchFamily="34" charset="0"/>
              <a:ea typeface="Lora" pitchFamily="34" charset="-122"/>
              <a:cs typeface="Lora" pitchFamily="34" charset="-120"/>
            </a:rPr>
            <a:t>Customizable Reporting</a:t>
          </a:r>
          <a:endParaRPr lang="en-US" sz="3000" kern="1200" dirty="0"/>
        </a:p>
      </dsp:txBody>
      <dsp:txXfrm>
        <a:off x="55366" y="1248612"/>
        <a:ext cx="3193581" cy="1023446"/>
      </dsp:txXfrm>
    </dsp:sp>
    <dsp:sp modelId="{AA924AC2-80CB-448C-8E4F-BD25D23BD5F5}">
      <dsp:nvSpPr>
        <dsp:cNvPr id="0" name=""/>
        <dsp:cNvSpPr/>
      </dsp:nvSpPr>
      <dsp:spPr>
        <a:xfrm rot="5400000">
          <a:off x="5787809" y="14055"/>
          <a:ext cx="907343" cy="58743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Source Sans Pro" pitchFamily="34" charset="0"/>
              <a:ea typeface="Source Sans Pro" pitchFamily="34" charset="-122"/>
              <a:cs typeface="Source Sans Pro" pitchFamily="34" charset="-120"/>
            </a:rPr>
            <a:t>Simulate the impact of different market conditions on your portfolio. Utilize AI to provide personalized investment recommendation and predictive analytics</a:t>
          </a:r>
          <a:endParaRPr lang="en-US" sz="1700" kern="1200" dirty="0"/>
        </a:p>
      </dsp:txBody>
      <dsp:txXfrm rot="-5400000">
        <a:off x="3304314" y="2541844"/>
        <a:ext cx="5830042" cy="818757"/>
      </dsp:txXfrm>
    </dsp:sp>
    <dsp:sp modelId="{78C37F07-8462-476D-88FD-8A24F8B138DD}">
      <dsp:nvSpPr>
        <dsp:cNvPr id="0" name=""/>
        <dsp:cNvSpPr/>
      </dsp:nvSpPr>
      <dsp:spPr>
        <a:xfrm>
          <a:off x="0" y="2384133"/>
          <a:ext cx="3304313" cy="11341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Lora" pitchFamily="34" charset="0"/>
              <a:ea typeface="Lora" pitchFamily="34" charset="-122"/>
              <a:cs typeface="Lora" pitchFamily="34" charset="-120"/>
            </a:rPr>
            <a:t>AI-Driven </a:t>
          </a:r>
          <a:br>
            <a:rPr lang="en-US" sz="3000" kern="1200" dirty="0">
              <a:latin typeface="Lora" pitchFamily="34" charset="0"/>
              <a:ea typeface="Lora" pitchFamily="34" charset="-122"/>
              <a:cs typeface="Lora" pitchFamily="34" charset="-120"/>
            </a:rPr>
          </a:br>
          <a:r>
            <a:rPr lang="en-US" sz="3000" kern="1200" dirty="0">
              <a:latin typeface="Lora" pitchFamily="34" charset="0"/>
              <a:ea typeface="Lora" pitchFamily="34" charset="-122"/>
              <a:cs typeface="Lora" pitchFamily="34" charset="-120"/>
            </a:rPr>
            <a:t>Insights</a:t>
          </a:r>
          <a:endParaRPr lang="en-US" sz="3000" kern="1200" dirty="0"/>
        </a:p>
      </dsp:txBody>
      <dsp:txXfrm>
        <a:off x="55366" y="2439499"/>
        <a:ext cx="3193581" cy="1023446"/>
      </dsp:txXfrm>
    </dsp:sp>
    <dsp:sp modelId="{5B5BBD79-3A73-4648-A433-1738CFF05DC0}">
      <dsp:nvSpPr>
        <dsp:cNvPr id="0" name=""/>
        <dsp:cNvSpPr/>
      </dsp:nvSpPr>
      <dsp:spPr>
        <a:xfrm rot="5400000">
          <a:off x="5787809" y="1204943"/>
          <a:ext cx="907343" cy="58743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Incorporate learning modules to enhance financial literacy among users.</a:t>
          </a:r>
        </a:p>
      </dsp:txBody>
      <dsp:txXfrm rot="-5400000">
        <a:off x="3304314" y="3732732"/>
        <a:ext cx="5830042" cy="818757"/>
      </dsp:txXfrm>
    </dsp:sp>
    <dsp:sp modelId="{15BB1736-A6C1-41DA-B046-670B7BBF0BF8}">
      <dsp:nvSpPr>
        <dsp:cNvPr id="0" name=""/>
        <dsp:cNvSpPr/>
      </dsp:nvSpPr>
      <dsp:spPr>
        <a:xfrm>
          <a:off x="0" y="3575021"/>
          <a:ext cx="3304313" cy="11341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Education Resources</a:t>
          </a:r>
        </a:p>
      </dsp:txBody>
      <dsp:txXfrm>
        <a:off x="55366" y="3630387"/>
        <a:ext cx="3193581" cy="1023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EB29D-9B5A-46F6-B624-A4ABED6B4CF5}">
      <dsp:nvSpPr>
        <dsp:cNvPr id="0" name=""/>
        <dsp:cNvSpPr/>
      </dsp:nvSpPr>
      <dsp:spPr>
        <a:xfrm>
          <a:off x="2012620" y="0"/>
          <a:ext cx="2012620" cy="1806222"/>
        </a:xfrm>
        <a:prstGeom prst="trapezoid">
          <a:avLst>
            <a:gd name="adj" fmla="val 5571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012620" y="0"/>
        <a:ext cx="2012620" cy="1806222"/>
      </dsp:txXfrm>
    </dsp:sp>
    <dsp:sp modelId="{C73BF811-AA9C-410A-9D39-41EEA1A4C178}">
      <dsp:nvSpPr>
        <dsp:cNvPr id="0" name=""/>
        <dsp:cNvSpPr/>
      </dsp:nvSpPr>
      <dsp:spPr>
        <a:xfrm>
          <a:off x="1006310" y="1806222"/>
          <a:ext cx="4025240" cy="1806222"/>
        </a:xfrm>
        <a:prstGeom prst="trapezoid">
          <a:avLst>
            <a:gd name="adj" fmla="val 5571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710727" y="1806222"/>
        <a:ext cx="2616406" cy="1806222"/>
      </dsp:txXfrm>
    </dsp:sp>
    <dsp:sp modelId="{02CF71D1-6D6E-496D-A06C-5C16E3E4AF61}">
      <dsp:nvSpPr>
        <dsp:cNvPr id="0" name=""/>
        <dsp:cNvSpPr/>
      </dsp:nvSpPr>
      <dsp:spPr>
        <a:xfrm>
          <a:off x="0" y="3612444"/>
          <a:ext cx="6037860" cy="1806222"/>
        </a:xfrm>
        <a:prstGeom prst="trapezoid">
          <a:avLst>
            <a:gd name="adj" fmla="val 5571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056625" y="3612444"/>
        <a:ext cx="3924609" cy="18062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9A8F1-A955-4520-8FE6-D73012440CF2}">
      <dsp:nvSpPr>
        <dsp:cNvPr id="0" name=""/>
        <dsp:cNvSpPr/>
      </dsp:nvSpPr>
      <dsp:spPr>
        <a:xfrm>
          <a:off x="269216" y="101533"/>
          <a:ext cx="1312130" cy="131213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960740" y="379580"/>
        <a:ext cx="468618" cy="390515"/>
      </dsp:txXfrm>
    </dsp:sp>
    <dsp:sp modelId="{D76A9FEA-8A75-4FC8-9E81-3414EC11DF70}">
      <dsp:nvSpPr>
        <dsp:cNvPr id="0" name=""/>
        <dsp:cNvSpPr/>
      </dsp:nvSpPr>
      <dsp:spPr>
        <a:xfrm>
          <a:off x="242192" y="148395"/>
          <a:ext cx="1312130" cy="131213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554604" y="999718"/>
        <a:ext cx="702927" cy="343653"/>
      </dsp:txXfrm>
    </dsp:sp>
    <dsp:sp modelId="{DC346B40-C6DE-4F9A-B0BC-46CFE639A6AF}">
      <dsp:nvSpPr>
        <dsp:cNvPr id="0" name=""/>
        <dsp:cNvSpPr/>
      </dsp:nvSpPr>
      <dsp:spPr>
        <a:xfrm>
          <a:off x="215169" y="101533"/>
          <a:ext cx="1312130" cy="131213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367157" y="379580"/>
        <a:ext cx="468618" cy="390515"/>
      </dsp:txXfrm>
    </dsp:sp>
    <dsp:sp modelId="{0D184EFF-1F98-431A-AD9F-53548DA857AF}">
      <dsp:nvSpPr>
        <dsp:cNvPr id="0" name=""/>
        <dsp:cNvSpPr/>
      </dsp:nvSpPr>
      <dsp:spPr>
        <a:xfrm>
          <a:off x="188097" y="20306"/>
          <a:ext cx="1474584" cy="147458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30034-B342-49EC-814D-5A7FBA91BCA2}">
      <dsp:nvSpPr>
        <dsp:cNvPr id="0" name=""/>
        <dsp:cNvSpPr/>
      </dsp:nvSpPr>
      <dsp:spPr>
        <a:xfrm>
          <a:off x="160965" y="67085"/>
          <a:ext cx="1474584" cy="147458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29929-5332-49A9-A64B-3C2DE1C5D6A5}">
      <dsp:nvSpPr>
        <dsp:cNvPr id="0" name=""/>
        <dsp:cNvSpPr/>
      </dsp:nvSpPr>
      <dsp:spPr>
        <a:xfrm>
          <a:off x="133833" y="20306"/>
          <a:ext cx="1474584" cy="147458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0E9E6-557F-4529-8B28-98BE0599A093}">
      <dsp:nvSpPr>
        <dsp:cNvPr id="0" name=""/>
        <dsp:cNvSpPr/>
      </dsp:nvSpPr>
      <dsp:spPr>
        <a:xfrm>
          <a:off x="734582" y="254"/>
          <a:ext cx="413720" cy="268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747709" y="13381"/>
        <a:ext cx="387466" cy="242664"/>
      </dsp:txXfrm>
    </dsp:sp>
    <dsp:sp modelId="{CB7E3C71-8AE2-4836-B8C6-593725A81782}">
      <dsp:nvSpPr>
        <dsp:cNvPr id="0" name=""/>
        <dsp:cNvSpPr/>
      </dsp:nvSpPr>
      <dsp:spPr>
        <a:xfrm>
          <a:off x="403549" y="134713"/>
          <a:ext cx="1075786" cy="1075786"/>
        </a:xfrm>
        <a:custGeom>
          <a:avLst/>
          <a:gdLst/>
          <a:ahLst/>
          <a:cxnLst/>
          <a:rect l="0" t="0" r="0" b="0"/>
          <a:pathLst>
            <a:path>
              <a:moveTo>
                <a:pt x="800329" y="68365"/>
              </a:moveTo>
              <a:arcTo wR="537893" hR="537893" stAng="17952151" swAng="121357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60143-7B4E-49E0-97EA-A2F5A40810D4}">
      <dsp:nvSpPr>
        <dsp:cNvPr id="0" name=""/>
        <dsp:cNvSpPr/>
      </dsp:nvSpPr>
      <dsp:spPr>
        <a:xfrm>
          <a:off x="1246149" y="371929"/>
          <a:ext cx="413720" cy="268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259276" y="385056"/>
        <a:ext cx="387466" cy="242664"/>
      </dsp:txXfrm>
    </dsp:sp>
    <dsp:sp modelId="{75B08715-D1FB-4297-98ED-9E62AC45C80C}">
      <dsp:nvSpPr>
        <dsp:cNvPr id="0" name=""/>
        <dsp:cNvSpPr/>
      </dsp:nvSpPr>
      <dsp:spPr>
        <a:xfrm>
          <a:off x="403549" y="134713"/>
          <a:ext cx="1075786" cy="1075786"/>
        </a:xfrm>
        <a:custGeom>
          <a:avLst/>
          <a:gdLst/>
          <a:ahLst/>
          <a:cxnLst/>
          <a:rect l="0" t="0" r="0" b="0"/>
          <a:pathLst>
            <a:path>
              <a:moveTo>
                <a:pt x="1074502" y="575022"/>
              </a:moveTo>
              <a:arcTo wR="537893" hR="537893" stAng="21837491" swAng="136130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CD333-EB60-491E-B179-CADB83F4F409}">
      <dsp:nvSpPr>
        <dsp:cNvPr id="0" name=""/>
        <dsp:cNvSpPr/>
      </dsp:nvSpPr>
      <dsp:spPr>
        <a:xfrm>
          <a:off x="1050748" y="973311"/>
          <a:ext cx="413720" cy="268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063875" y="986438"/>
        <a:ext cx="387466" cy="242664"/>
      </dsp:txXfrm>
    </dsp:sp>
    <dsp:sp modelId="{47FE2B5F-5996-4AEB-A207-FBC46E546864}">
      <dsp:nvSpPr>
        <dsp:cNvPr id="0" name=""/>
        <dsp:cNvSpPr/>
      </dsp:nvSpPr>
      <dsp:spPr>
        <a:xfrm>
          <a:off x="403549" y="134713"/>
          <a:ext cx="1075786" cy="1075786"/>
        </a:xfrm>
        <a:custGeom>
          <a:avLst/>
          <a:gdLst/>
          <a:ahLst/>
          <a:cxnLst/>
          <a:rect l="0" t="0" r="0" b="0"/>
          <a:pathLst>
            <a:path>
              <a:moveTo>
                <a:pt x="604074" y="1071699"/>
              </a:moveTo>
              <a:arcTo wR="537893" hR="537893" stAng="4975949" swAng="8481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E0085-CE29-4C53-AB0A-31761C2A227C}">
      <dsp:nvSpPr>
        <dsp:cNvPr id="0" name=""/>
        <dsp:cNvSpPr/>
      </dsp:nvSpPr>
      <dsp:spPr>
        <a:xfrm>
          <a:off x="418417" y="973311"/>
          <a:ext cx="413720" cy="268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31544" y="986438"/>
        <a:ext cx="387466" cy="242664"/>
      </dsp:txXfrm>
    </dsp:sp>
    <dsp:sp modelId="{89037FE3-D5C8-48A2-93A3-8DF7E80EBDB8}">
      <dsp:nvSpPr>
        <dsp:cNvPr id="0" name=""/>
        <dsp:cNvSpPr/>
      </dsp:nvSpPr>
      <dsp:spPr>
        <a:xfrm>
          <a:off x="403549" y="134713"/>
          <a:ext cx="1075786" cy="1075786"/>
        </a:xfrm>
        <a:custGeom>
          <a:avLst/>
          <a:gdLst/>
          <a:ahLst/>
          <a:cxnLst/>
          <a:rect l="0" t="0" r="0" b="0"/>
          <a:pathLst>
            <a:path>
              <a:moveTo>
                <a:pt x="57129" y="779130"/>
              </a:moveTo>
              <a:arcTo wR="537893" hR="537893" stAng="9201205" swAng="136130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1C507-D3B3-434F-8018-D37D2E6DAD09}">
      <dsp:nvSpPr>
        <dsp:cNvPr id="0" name=""/>
        <dsp:cNvSpPr/>
      </dsp:nvSpPr>
      <dsp:spPr>
        <a:xfrm>
          <a:off x="223016" y="371929"/>
          <a:ext cx="413720" cy="268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36143" y="385056"/>
        <a:ext cx="387466" cy="242664"/>
      </dsp:txXfrm>
    </dsp:sp>
    <dsp:sp modelId="{00594080-9CDC-4BEF-A679-0D8A7B3BAD74}">
      <dsp:nvSpPr>
        <dsp:cNvPr id="0" name=""/>
        <dsp:cNvSpPr/>
      </dsp:nvSpPr>
      <dsp:spPr>
        <a:xfrm>
          <a:off x="403549" y="134713"/>
          <a:ext cx="1075786" cy="1075786"/>
        </a:xfrm>
        <a:custGeom>
          <a:avLst/>
          <a:gdLst/>
          <a:ahLst/>
          <a:cxnLst/>
          <a:rect l="0" t="0" r="0" b="0"/>
          <a:pathLst>
            <a:path>
              <a:moveTo>
                <a:pt x="129310" y="188051"/>
              </a:moveTo>
              <a:arcTo wR="537893" hR="537893" stAng="13234271" swAng="121357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B2F9-8997-41ED-9BF8-605C403E4B54}">
      <dsp:nvSpPr>
        <dsp:cNvPr id="0" name=""/>
        <dsp:cNvSpPr/>
      </dsp:nvSpPr>
      <dsp:spPr>
        <a:xfrm rot="5400000">
          <a:off x="5787809" y="-2367720"/>
          <a:ext cx="907343" cy="58743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Source Sans Pro" pitchFamily="34" charset="0"/>
              <a:ea typeface="Source Sans Pro" pitchFamily="34" charset="-122"/>
            </a:rPr>
            <a:t> One dashboard for all business finances.</a:t>
          </a:r>
          <a:endParaRPr lang="en-US" sz="1900" kern="1200" dirty="0"/>
        </a:p>
      </dsp:txBody>
      <dsp:txXfrm rot="-5400000">
        <a:off x="3304314" y="160068"/>
        <a:ext cx="5830042" cy="818757"/>
      </dsp:txXfrm>
    </dsp:sp>
    <dsp:sp modelId="{2F7816BC-4268-4AAF-9CB6-13FBD6471A20}">
      <dsp:nvSpPr>
        <dsp:cNvPr id="0" name=""/>
        <dsp:cNvSpPr/>
      </dsp:nvSpPr>
      <dsp:spPr>
        <a:xfrm>
          <a:off x="0" y="2358"/>
          <a:ext cx="3304313" cy="11341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Lora" pitchFamily="34" charset="0"/>
              <a:ea typeface="Lora" pitchFamily="34" charset="-122"/>
            </a:rPr>
            <a:t>Unified Financial Tracking:</a:t>
          </a:r>
          <a:endParaRPr lang="en-US" sz="2900" kern="1200" dirty="0"/>
        </a:p>
      </dsp:txBody>
      <dsp:txXfrm>
        <a:off x="55366" y="57724"/>
        <a:ext cx="3193581" cy="1023446"/>
      </dsp:txXfrm>
    </dsp:sp>
    <dsp:sp modelId="{C07B8D35-7EBE-4392-B836-D0112A1B9AE0}">
      <dsp:nvSpPr>
        <dsp:cNvPr id="0" name=""/>
        <dsp:cNvSpPr/>
      </dsp:nvSpPr>
      <dsp:spPr>
        <a:xfrm rot="5400000">
          <a:off x="5787809" y="-1176832"/>
          <a:ext cx="907343" cy="58743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Source Sans Pro" pitchFamily="34" charset="0"/>
              <a:ea typeface="Source Sans Pro" pitchFamily="34" charset="-122"/>
            </a:rPr>
            <a:t>Smart recommendations for better decision-making.</a:t>
          </a:r>
          <a:endParaRPr lang="en-US" sz="1900" kern="1200" dirty="0"/>
        </a:p>
      </dsp:txBody>
      <dsp:txXfrm rot="-5400000">
        <a:off x="3304314" y="1350956"/>
        <a:ext cx="5830042" cy="818757"/>
      </dsp:txXfrm>
    </dsp:sp>
    <dsp:sp modelId="{58065947-9467-4185-8BD3-AF785A4F470D}">
      <dsp:nvSpPr>
        <dsp:cNvPr id="0" name=""/>
        <dsp:cNvSpPr/>
      </dsp:nvSpPr>
      <dsp:spPr>
        <a:xfrm>
          <a:off x="0" y="1193246"/>
          <a:ext cx="3304313" cy="11341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Lora" pitchFamily="34" charset="0"/>
              <a:ea typeface="Lora" pitchFamily="34" charset="-122"/>
            </a:rPr>
            <a:t>AI-Driven Insights:</a:t>
          </a:r>
          <a:endParaRPr lang="en-US" sz="2900" kern="1200" dirty="0"/>
        </a:p>
      </dsp:txBody>
      <dsp:txXfrm>
        <a:off x="55366" y="1248612"/>
        <a:ext cx="3193581" cy="1023446"/>
      </dsp:txXfrm>
    </dsp:sp>
    <dsp:sp modelId="{AA924AC2-80CB-448C-8E4F-BD25D23BD5F5}">
      <dsp:nvSpPr>
        <dsp:cNvPr id="0" name=""/>
        <dsp:cNvSpPr/>
      </dsp:nvSpPr>
      <dsp:spPr>
        <a:xfrm rot="5400000">
          <a:off x="5787809" y="31204"/>
          <a:ext cx="907343" cy="58743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Tailor financial reports based on business needs.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 rot="-5400000">
        <a:off x="3304314" y="2558993"/>
        <a:ext cx="5830042" cy="818757"/>
      </dsp:txXfrm>
    </dsp:sp>
    <dsp:sp modelId="{78C37F07-8462-476D-88FD-8A24F8B138DD}">
      <dsp:nvSpPr>
        <dsp:cNvPr id="0" name=""/>
        <dsp:cNvSpPr/>
      </dsp:nvSpPr>
      <dsp:spPr>
        <a:xfrm>
          <a:off x="0" y="2384133"/>
          <a:ext cx="3304313" cy="11341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Lora" pitchFamily="34" charset="0"/>
              <a:ea typeface="Lora" pitchFamily="34" charset="-122"/>
            </a:rPr>
            <a:t>Customizable Reports:</a:t>
          </a:r>
          <a:endParaRPr lang="en-US" sz="2900" kern="1200" dirty="0"/>
        </a:p>
      </dsp:txBody>
      <dsp:txXfrm>
        <a:off x="55366" y="2439499"/>
        <a:ext cx="3193581" cy="1023446"/>
      </dsp:txXfrm>
    </dsp:sp>
    <dsp:sp modelId="{22873387-5B32-4D35-AD8C-27C6ED7A7E29}">
      <dsp:nvSpPr>
        <dsp:cNvPr id="0" name=""/>
        <dsp:cNvSpPr/>
      </dsp:nvSpPr>
      <dsp:spPr>
        <a:xfrm rot="5400000">
          <a:off x="5787809" y="1222092"/>
          <a:ext cx="907343" cy="58743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Simple and intuitive interface for all business owners.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 rot="-5400000">
        <a:off x="3304314" y="3749881"/>
        <a:ext cx="5830042" cy="818757"/>
      </dsp:txXfrm>
    </dsp:sp>
    <dsp:sp modelId="{B3B4B178-7283-4891-A3E0-F7C8C1E7D3F7}">
      <dsp:nvSpPr>
        <dsp:cNvPr id="0" name=""/>
        <dsp:cNvSpPr/>
      </dsp:nvSpPr>
      <dsp:spPr>
        <a:xfrm>
          <a:off x="0" y="3575021"/>
          <a:ext cx="3304313" cy="11341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Lora" pitchFamily="34" charset="0"/>
              <a:ea typeface="Lora" pitchFamily="34" charset="-122"/>
            </a:rPr>
            <a:t>User-Friendly UI:</a:t>
          </a:r>
          <a:endParaRPr lang="en-US" sz="2900" kern="1200" dirty="0"/>
        </a:p>
      </dsp:txBody>
      <dsp:txXfrm>
        <a:off x="55366" y="3630387"/>
        <a:ext cx="3193581" cy="1023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12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7852-433C-49F0-80F7-C83627548E13}" type="datetimeFigureOut">
              <a:rPr lang="en-US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2831-3CAE-4384-86A8-2ADF2AE0DC8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7852-433C-49F0-80F7-C83627548E13}" type="datetimeFigureOut">
              <a:rPr lang="en-US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2831-3CAE-4384-86A8-2ADF2AE0DC8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9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5" Type="http://schemas.microsoft.com/office/2007/relationships/hdphoto" Target="../media/hdphoto1.wdp" /><Relationship Id="rId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8000"/>
                    </a14:imgEffect>
                  </a14:imgLayer>
                </a14:imgProps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7852-433C-49F0-80F7-C83627548E13}" type="datetimeFigureOut">
              <a:rPr lang="en-US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2831-3CAE-4384-86A8-2ADF2AE0DC8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2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teShield" TargetMode="External" /><Relationship Id="rId2" Type="http://schemas.openxmlformats.org/officeDocument/2006/relationships/hyperlink" Target="mailto:voteshield@example.com" TargetMode="External" /><Relationship Id="rId1" Type="http://schemas.openxmlformats.org/officeDocument/2006/relationships/slideLayout" Target="../slideLayouts/slideLayout1.xml" /><Relationship Id="rId4" Type="http://schemas.openxmlformats.org/officeDocument/2006/relationships/hyperlink" Target="https://twitter.com/VoteShield" TargetMode="Externa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Relationship Id="rId4" Type="http://schemas.microsoft.com/office/2007/relationships/hdphoto" Target="../media/hdphoto2.wdp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 /><Relationship Id="rId13" Type="http://schemas.openxmlformats.org/officeDocument/2006/relationships/diagramQuickStyle" Target="../diagrams/quickStyle7.xml" /><Relationship Id="rId3" Type="http://schemas.openxmlformats.org/officeDocument/2006/relationships/diagramData" Target="../diagrams/data6.xml" /><Relationship Id="rId7" Type="http://schemas.microsoft.com/office/2007/relationships/diagramDrawing" Target="../diagrams/drawing6.xml" /><Relationship Id="rId12" Type="http://schemas.openxmlformats.org/officeDocument/2006/relationships/diagramLayout" Target="../diagrams/layout7.xml" /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1.xml" /><Relationship Id="rId6" Type="http://schemas.openxmlformats.org/officeDocument/2006/relationships/diagramColors" Target="../diagrams/colors6.xml" /><Relationship Id="rId11" Type="http://schemas.openxmlformats.org/officeDocument/2006/relationships/diagramData" Target="../diagrams/data7.xml" /><Relationship Id="rId5" Type="http://schemas.openxmlformats.org/officeDocument/2006/relationships/diagramQuickStyle" Target="../diagrams/quickStyle6.xml" /><Relationship Id="rId15" Type="http://schemas.microsoft.com/office/2007/relationships/diagramDrawing" Target="../diagrams/drawing7.xml" /><Relationship Id="rId10" Type="http://schemas.microsoft.com/office/2007/relationships/hdphoto" Target="../media/hdphoto3.wdp" /><Relationship Id="rId4" Type="http://schemas.openxmlformats.org/officeDocument/2006/relationships/diagramLayout" Target="../diagrams/layout6.xml" /><Relationship Id="rId9" Type="http://schemas.openxmlformats.org/officeDocument/2006/relationships/image" Target="../media/image10.png" /><Relationship Id="rId14" Type="http://schemas.openxmlformats.org/officeDocument/2006/relationships/diagramColors" Target="../diagrams/colors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 /><Relationship Id="rId2" Type="http://schemas.openxmlformats.org/officeDocument/2006/relationships/diagramData" Target="../diagrams/data8.xml" /><Relationship Id="rId1" Type="http://schemas.openxmlformats.org/officeDocument/2006/relationships/slideLayout" Target="../slideLayouts/slideLayout1.xml" /><Relationship Id="rId6" Type="http://schemas.microsoft.com/office/2007/relationships/diagramDrawing" Target="../diagrams/drawing8.xml" /><Relationship Id="rId5" Type="http://schemas.openxmlformats.org/officeDocument/2006/relationships/diagramColors" Target="../diagrams/colors8.xml" /><Relationship Id="rId4" Type="http://schemas.openxmlformats.org/officeDocument/2006/relationships/diagramQuickStyle" Target="../diagrams/quickStyle8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3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6.png" 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.xml" /><Relationship Id="rId5" Type="http://schemas.microsoft.com/office/2007/relationships/hdphoto" Target="../media/hdphoto5.wdp" /><Relationship Id="rId4" Type="http://schemas.openxmlformats.org/officeDocument/2006/relationships/image" Target="../media/image18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9.png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teShield" TargetMode="External" /><Relationship Id="rId2" Type="http://schemas.openxmlformats.org/officeDocument/2006/relationships/hyperlink" Target="mailto:voteshield@example.com" TargetMode="External" /><Relationship Id="rId1" Type="http://schemas.openxmlformats.org/officeDocument/2006/relationships/slideLayout" Target="../slideLayouts/slideLayout1.xml" /><Relationship Id="rId4" Type="http://schemas.openxmlformats.org/officeDocument/2006/relationships/hyperlink" Target="https://twitter.com/VoteShield" TargetMode="Externa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13" Type="http://schemas.openxmlformats.org/officeDocument/2006/relationships/diagramLayout" Target="../diagrams/layout3.xml" /><Relationship Id="rId3" Type="http://schemas.openxmlformats.org/officeDocument/2006/relationships/diagramLayout" Target="../diagrams/layout1.xml" /><Relationship Id="rId7" Type="http://schemas.openxmlformats.org/officeDocument/2006/relationships/diagramData" Target="../diagrams/data2.xml" /><Relationship Id="rId12" Type="http://schemas.openxmlformats.org/officeDocument/2006/relationships/diagramData" Target="../diagrams/data3.xml" /><Relationship Id="rId2" Type="http://schemas.openxmlformats.org/officeDocument/2006/relationships/diagramData" Target="../diagrams/data1.xml" /><Relationship Id="rId16" Type="http://schemas.microsoft.com/office/2007/relationships/diagramDrawing" Target="../diagrams/drawing3.xml" /><Relationship Id="rId1" Type="http://schemas.openxmlformats.org/officeDocument/2006/relationships/slideLayout" Target="../slideLayouts/slideLayout1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5" Type="http://schemas.openxmlformats.org/officeDocument/2006/relationships/diagramColors" Target="../diagrams/colors1.xml" /><Relationship Id="rId15" Type="http://schemas.openxmlformats.org/officeDocument/2006/relationships/diagramColors" Target="../diagrams/colors3.xml" /><Relationship Id="rId10" Type="http://schemas.openxmlformats.org/officeDocument/2006/relationships/diagramColors" Target="../diagrams/colors2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Relationship Id="rId14" Type="http://schemas.openxmlformats.org/officeDocument/2006/relationships/diagramQuickStyle" Target="../diagrams/quickStyle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1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diagramLayout" Target="../diagrams/layout5.xml" /><Relationship Id="rId7" Type="http://schemas.openxmlformats.org/officeDocument/2006/relationships/image" Target="../media/image3.png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1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Relationship Id="rId9" Type="http://schemas.openxmlformats.org/officeDocument/2006/relationships/image" Target="../media/image5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6C36C5-BAC9-8306-F5D8-A76216656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36" y="2155429"/>
            <a:ext cx="11388328" cy="3380978"/>
          </a:xfrm>
        </p:spPr>
        <p:txBody>
          <a:bodyPr>
            <a:noAutofit/>
          </a:bodyPr>
          <a:lstStyle/>
          <a:p>
            <a:pPr algn="just"/>
            <a:r>
              <a:rPr lang="en-IN" sz="4400" b="1" dirty="0">
                <a:solidFill>
                  <a:schemeClr val="bg1"/>
                </a:solidFill>
              </a:rPr>
              <a:t>Problem Statement 1: Build a web-based portfolio management tool that allows users to track their investments, </a:t>
            </a:r>
            <a:r>
              <a:rPr lang="en-IN" sz="4400" b="1" dirty="0" err="1">
                <a:solidFill>
                  <a:schemeClr val="bg1"/>
                </a:solidFill>
              </a:rPr>
              <a:t>analyze</a:t>
            </a:r>
            <a:r>
              <a:rPr lang="en-IN" sz="4400" b="1" dirty="0">
                <a:solidFill>
                  <a:schemeClr val="bg1"/>
                </a:solidFill>
              </a:rPr>
              <a:t> performance, and receive real-time market data and news.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8692" y="6372223"/>
            <a:ext cx="1830821" cy="434715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BROCODE</a:t>
            </a:r>
            <a:endParaRPr lang="en-I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19" name="Text 1"/>
          <p:cNvSpPr/>
          <p:nvPr/>
        </p:nvSpPr>
        <p:spPr>
          <a:xfrm>
            <a:off x="696762" y="2125091"/>
            <a:ext cx="814411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Join Us to Manage portfolio </a:t>
            </a:r>
            <a:endParaRPr lang="en-US" sz="4450" dirty="0"/>
          </a:p>
        </p:txBody>
      </p:sp>
      <p:sp>
        <p:nvSpPr>
          <p:cNvPr id="20" name="Text 2"/>
          <p:cNvSpPr/>
          <p:nvPr/>
        </p:nvSpPr>
        <p:spPr>
          <a:xfrm>
            <a:off x="696762" y="3162720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Let’s make elections transparent, secure, and accessible for everyone.</a:t>
            </a:r>
            <a:endParaRPr lang="en-US" sz="1700" dirty="0"/>
          </a:p>
        </p:txBody>
      </p:sp>
      <p:sp>
        <p:nvSpPr>
          <p:cNvPr id="21" name="Text 3"/>
          <p:cNvSpPr/>
          <p:nvPr/>
        </p:nvSpPr>
        <p:spPr>
          <a:xfrm>
            <a:off x="696762" y="3753151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6672C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Contact us at: </a:t>
            </a:r>
            <a:r>
              <a:rPr lang="en-US" sz="1700" u="sng" dirty="0">
                <a:solidFill>
                  <a:srgbClr val="6672C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fintrack</a:t>
            </a:r>
            <a:r>
              <a:rPr lang="en-US" sz="1700" u="sng" dirty="0">
                <a:solidFill>
                  <a:srgbClr val="6672C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@example.com</a:t>
            </a:r>
            <a:r>
              <a:rPr lang="en-US" sz="1700" dirty="0">
                <a:solidFill>
                  <a:srgbClr val="6672C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| </a:t>
            </a:r>
            <a:r>
              <a:rPr lang="en-US" sz="1700" u="sng" dirty="0">
                <a:solidFill>
                  <a:srgbClr val="6672C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700" dirty="0">
                <a:solidFill>
                  <a:srgbClr val="6672C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| </a:t>
            </a:r>
            <a:r>
              <a:rPr lang="en-US" sz="1700" u="sng" dirty="0">
                <a:solidFill>
                  <a:srgbClr val="6672C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700" dirty="0">
              <a:solidFill>
                <a:srgbClr val="667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5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207081-5179-25A7-FD5F-B4D4CDCC5E3E}"/>
              </a:ext>
            </a:extLst>
          </p:cNvPr>
          <p:cNvSpPr txBox="1"/>
          <p:nvPr/>
        </p:nvSpPr>
        <p:spPr>
          <a:xfrm>
            <a:off x="484436" y="1929080"/>
            <a:ext cx="1150887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4400" b="1" dirty="0">
                <a:solidFill>
                  <a:schemeClr val="bg1"/>
                </a:solidFill>
              </a:rPr>
              <a:t>Problem Statement 2: Develop a financial dashboard for businesses that provides insights into cash flow, expenses, and financial forecasting, integrating with accounting software.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1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619907" y="621035"/>
            <a:ext cx="7187427" cy="2158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ora"/>
                <a:ea typeface="Lora"/>
              </a:rPr>
              <a:t>Finsight: Your Business Financial Dashboard</a:t>
            </a:r>
          </a:p>
        </p:txBody>
      </p:sp>
      <p:sp>
        <p:nvSpPr>
          <p:cNvPr id="5" name="Rectangle 4"/>
          <p:cNvSpPr/>
          <p:nvPr/>
        </p:nvSpPr>
        <p:spPr>
          <a:xfrm>
            <a:off x="4517357" y="2322681"/>
            <a:ext cx="6096000" cy="8181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rgbClr val="D6E5EF"/>
                </a:solidFill>
                <a:latin typeface="Source Sans Pro"/>
              </a:rPr>
              <a:t>Empowering businesses with cash flow insights, expense tracking, and financial forecasting</a:t>
            </a:r>
          </a:p>
        </p:txBody>
      </p:sp>
      <p:sp>
        <p:nvSpPr>
          <p:cNvPr id="6" name="Text 0"/>
          <p:cNvSpPr/>
          <p:nvPr/>
        </p:nvSpPr>
        <p:spPr>
          <a:xfrm>
            <a:off x="4399929" y="4100203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5500"/>
              </a:lnSpc>
            </a:pPr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Team:- BROCODE</a:t>
            </a:r>
            <a:endParaRPr lang="en-US" sz="3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Text 0"/>
          <p:cNvSpPr/>
          <p:nvPr/>
        </p:nvSpPr>
        <p:spPr>
          <a:xfrm>
            <a:off x="5276719" y="5075444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9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Team Leader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:- Ritesh 		</a:t>
            </a:r>
            <a:r>
              <a:rPr lang="en-US" sz="2000" b="1" dirty="0">
                <a:solidFill>
                  <a:schemeClr val="bg2">
                    <a:lumMod val="90000"/>
                  </a:schemeClr>
                </a:solidFill>
                <a:latin typeface="Lora" pitchFamily="34" charset="0"/>
              </a:rPr>
              <a:t>Member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Lora" pitchFamily="34" charset="0"/>
              </a:rPr>
              <a:t>:- Sangeet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90000"/>
                  </a:schemeClr>
                </a:solidFill>
                <a:latin typeface="Lora" pitchFamily="34" charset="0"/>
              </a:rPr>
              <a:t>Member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Lora" pitchFamily="34" charset="0"/>
              </a:rPr>
              <a:t>:- Rishi Gupta		</a:t>
            </a:r>
            <a:r>
              <a:rPr lang="en-US" sz="2000" b="1" dirty="0">
                <a:solidFill>
                  <a:schemeClr val="bg2">
                    <a:lumMod val="90000"/>
                  </a:schemeClr>
                </a:solidFill>
                <a:latin typeface="Lora" pitchFamily="34" charset="0"/>
              </a:rPr>
              <a:t>Member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Lora" pitchFamily="34" charset="0"/>
              </a:rPr>
              <a:t>:- Vansh Sharma</a:t>
            </a:r>
            <a:endParaRPr 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62" t="24016" r="15085" b="2283"/>
          <a:stretch/>
        </p:blipFill>
        <p:spPr>
          <a:xfrm>
            <a:off x="851336" y="1977277"/>
            <a:ext cx="2671803" cy="2122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452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000" y="248532"/>
            <a:ext cx="11289913" cy="657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900"/>
              </a:lnSpc>
            </a:pP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The Problem - Why Do Businesses Need Finsight?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Barlow Bold"/>
              <a:ea typeface="Barlow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08692" y="6372223"/>
            <a:ext cx="1830821" cy="434715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BROCODE</a:t>
            </a:r>
            <a:endParaRPr lang="en-I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916" y="1315608"/>
            <a:ext cx="89066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600" b="1" dirty="0">
                <a:solidFill>
                  <a:schemeClr val="bg1"/>
                </a:solidFill>
                <a:latin typeface="Source Sans Pro"/>
              </a:rPr>
              <a:t>Unstructured Financial  Management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ource Sans Pro"/>
              </a:rPr>
              <a:t>Businesses struggle to track expenses, revenues, and future financial health in one place.</a:t>
            </a:r>
          </a:p>
          <a:p>
            <a:pPr>
              <a:lnSpc>
                <a:spcPct val="300000"/>
              </a:lnSpc>
            </a:pPr>
            <a:r>
              <a:rPr lang="en-US" sz="1600" b="1" dirty="0">
                <a:solidFill>
                  <a:schemeClr val="bg1"/>
                </a:solidFill>
                <a:latin typeface="Source Sans Pro"/>
              </a:rPr>
              <a:t>Lack of Integrated Financial Insights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ource Sans Pro"/>
              </a:rPr>
              <a:t>Many businesses use separate tools for accounting, forecasting, and analysis, causing inefficiencies.</a:t>
            </a:r>
          </a:p>
          <a:p>
            <a:pPr>
              <a:lnSpc>
                <a:spcPct val="300000"/>
              </a:lnSpc>
            </a:pPr>
            <a:r>
              <a:rPr lang="en-US" sz="1600" b="1" dirty="0">
                <a:solidFill>
                  <a:schemeClr val="bg1"/>
                </a:solidFill>
                <a:latin typeface="Source Sans Pro"/>
              </a:rPr>
              <a:t>Inaccurate Cash Flow Predictions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ource Sans Pro"/>
              </a:rPr>
              <a:t>Companies often lack real-time financial forecasting, leading to cash flow issues.</a:t>
            </a:r>
          </a:p>
        </p:txBody>
      </p:sp>
    </p:spTree>
    <p:extLst>
      <p:ext uri="{BB962C8B-B14F-4D97-AF65-F5344CB8AC3E}">
        <p14:creationId xmlns:p14="http://schemas.microsoft.com/office/powerpoint/2010/main" val="81913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8692" y="6372223"/>
            <a:ext cx="1830821" cy="434715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BROCODE</a:t>
            </a:r>
            <a:endParaRPr lang="en-I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091" y="530543"/>
            <a:ext cx="11289913" cy="66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900"/>
              </a:lnSpc>
            </a:pP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Our Solution - Finsight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329" y="1346676"/>
            <a:ext cx="89066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600" b="1" dirty="0">
                <a:solidFill>
                  <a:schemeClr val="bg1"/>
                </a:solidFill>
                <a:latin typeface="Source Sans Pro"/>
              </a:rPr>
              <a:t>A Centralized Financial Dashboard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ource Sans Pro"/>
              </a:rPr>
              <a:t>Provides real-time cash flow tracking, automated expense categorization, and financial forecasting.</a:t>
            </a:r>
          </a:p>
          <a:p>
            <a:pPr>
              <a:lnSpc>
                <a:spcPct val="300000"/>
              </a:lnSpc>
            </a:pPr>
            <a:r>
              <a:rPr lang="en-US" sz="1600" b="1" dirty="0">
                <a:solidFill>
                  <a:schemeClr val="bg1"/>
                </a:solidFill>
                <a:latin typeface="Source Sans Pro"/>
              </a:rPr>
              <a:t>Seamless Integration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ource Sans Pro"/>
              </a:rPr>
              <a:t>Connects with existing accounting software like QuickBooks, </a:t>
            </a:r>
            <a:r>
              <a:rPr lang="en-US" sz="1400" dirty="0" err="1">
                <a:solidFill>
                  <a:schemeClr val="bg1"/>
                </a:solidFill>
                <a:latin typeface="Source Sans Pro"/>
              </a:rPr>
              <a:t>Xero</a:t>
            </a:r>
            <a:r>
              <a:rPr lang="en-US" sz="1400" dirty="0">
                <a:solidFill>
                  <a:schemeClr val="bg1"/>
                </a:solidFill>
                <a:latin typeface="Source Sans Pro"/>
              </a:rPr>
              <a:t>, and Tally.</a:t>
            </a:r>
          </a:p>
          <a:p>
            <a:pPr>
              <a:lnSpc>
                <a:spcPct val="300000"/>
              </a:lnSpc>
            </a:pPr>
            <a:r>
              <a:rPr lang="en-US" sz="1600" b="1" dirty="0">
                <a:solidFill>
                  <a:schemeClr val="bg1"/>
                </a:solidFill>
                <a:latin typeface="Source Sans Pro"/>
              </a:rPr>
              <a:t>AI-Powered Insights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ource Sans Pro"/>
              </a:rPr>
              <a:t>Offers smart suggestions for optimizing expenses and improving financial stability.</a:t>
            </a:r>
          </a:p>
        </p:txBody>
      </p:sp>
    </p:spTree>
    <p:extLst>
      <p:ext uri="{BB962C8B-B14F-4D97-AF65-F5344CB8AC3E}">
        <p14:creationId xmlns:p14="http://schemas.microsoft.com/office/powerpoint/2010/main" val="124020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7470" y="158787"/>
            <a:ext cx="11747194" cy="739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00"/>
              </a:lnSpc>
            </a:pP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Core Features:</a:t>
            </a:r>
            <a:endParaRPr 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08692" y="6372223"/>
            <a:ext cx="1830821" cy="434715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BROCODE</a:t>
            </a:r>
            <a:endParaRPr lang="en-I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191273" y="2470036"/>
            <a:ext cx="322224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Real-time Cash Flow </a:t>
            </a:r>
          </a:p>
          <a:p>
            <a:pPr>
              <a:lnSpc>
                <a:spcPts val="2750"/>
              </a:lnSpc>
            </a:pP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Analysis</a:t>
            </a:r>
            <a:endParaRPr lang="en-US" sz="2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191273" y="3131638"/>
            <a:ext cx="3404782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3000"/>
              </a:lnSpc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Visualize income and expenses with interactive dashboards.</a:t>
            </a:r>
            <a:endParaRPr lang="en-US" sz="1600" dirty="0">
              <a:solidFill>
                <a:srgbClr val="D6E5EF"/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3984186" y="2459645"/>
            <a:ext cx="392858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Expense Categorization &amp; Budgeting</a:t>
            </a:r>
            <a:endParaRPr lang="en-US" sz="2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3984186" y="3126763"/>
            <a:ext cx="3717869" cy="1263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3000"/>
              </a:lnSpc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AI-based classification of transactions.</a:t>
            </a:r>
            <a:endParaRPr lang="en-US" sz="1600" dirty="0">
              <a:solidFill>
                <a:srgbClr val="D6E5EF"/>
              </a:solidFill>
            </a:endParaRPr>
          </a:p>
        </p:txBody>
      </p:sp>
      <p:sp>
        <p:nvSpPr>
          <p:cNvPr id="9" name="Text 5"/>
          <p:cNvSpPr/>
          <p:nvPr/>
        </p:nvSpPr>
        <p:spPr>
          <a:xfrm>
            <a:off x="8186079" y="2449188"/>
            <a:ext cx="2729732" cy="489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Financial Forecasting</a:t>
            </a:r>
            <a:endParaRPr lang="en-US" sz="2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8186077" y="3163543"/>
            <a:ext cx="3824215" cy="2129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3000"/>
              </a:lnSpc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Predict future cash flow trends using historical data</a:t>
            </a:r>
            <a:endParaRPr lang="en-US" sz="1600" dirty="0">
              <a:solidFill>
                <a:srgbClr val="D6E5EF"/>
              </a:solidFill>
            </a:endParaRPr>
          </a:p>
        </p:txBody>
      </p:sp>
      <p:sp>
        <p:nvSpPr>
          <p:cNvPr id="23" name="Text 3"/>
          <p:cNvSpPr/>
          <p:nvPr/>
        </p:nvSpPr>
        <p:spPr>
          <a:xfrm>
            <a:off x="1871954" y="5269826"/>
            <a:ext cx="392858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Automated Reports &amp; Alerts</a:t>
            </a:r>
            <a:endParaRPr lang="en-US" sz="2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 3"/>
          <p:cNvSpPr/>
          <p:nvPr/>
        </p:nvSpPr>
        <p:spPr>
          <a:xfrm>
            <a:off x="6392048" y="5269826"/>
            <a:ext cx="392858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Multi-Account &amp; API Integrations </a:t>
            </a:r>
            <a:endParaRPr lang="en-US" sz="2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 2"/>
          <p:cNvSpPr/>
          <p:nvPr/>
        </p:nvSpPr>
        <p:spPr>
          <a:xfrm>
            <a:off x="1834201" y="5693868"/>
            <a:ext cx="3404782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3000"/>
              </a:lnSpc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Receive alerts on unusual spending patterns</a:t>
            </a:r>
            <a:endParaRPr lang="en-US" sz="1600" dirty="0">
              <a:solidFill>
                <a:srgbClr val="D6E5EF"/>
              </a:solidFill>
            </a:endParaRPr>
          </a:p>
        </p:txBody>
      </p:sp>
      <p:sp>
        <p:nvSpPr>
          <p:cNvPr id="26" name="Text 2"/>
          <p:cNvSpPr/>
          <p:nvPr/>
        </p:nvSpPr>
        <p:spPr>
          <a:xfrm>
            <a:off x="6423082" y="5874794"/>
            <a:ext cx="3404782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3000"/>
              </a:lnSpc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Sync with bank accounts and accounting tools.</a:t>
            </a:r>
            <a:endParaRPr lang="en-US" sz="1600" dirty="0">
              <a:solidFill>
                <a:srgbClr val="D6E5EF"/>
              </a:solidFill>
            </a:endParaRPr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1303707063"/>
              </p:ext>
            </p:extLst>
          </p:nvPr>
        </p:nvGraphicFramePr>
        <p:xfrm>
          <a:off x="562217" y="932858"/>
          <a:ext cx="2104163" cy="1383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3418970411"/>
              </p:ext>
            </p:extLst>
          </p:nvPr>
        </p:nvGraphicFramePr>
        <p:xfrm>
          <a:off x="5050221" y="767616"/>
          <a:ext cx="1796516" cy="156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3294843891"/>
              </p:ext>
            </p:extLst>
          </p:nvPr>
        </p:nvGraphicFramePr>
        <p:xfrm>
          <a:off x="8186077" y="756697"/>
          <a:ext cx="3179830" cy="1858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58" name="Image 2" descr="preencoded.png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6CA5D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0539" y="4228217"/>
            <a:ext cx="771268" cy="771268"/>
          </a:xfrm>
          <a:prstGeom prst="rect">
            <a:avLst/>
          </a:prstGeom>
        </p:spPr>
      </p:pic>
      <p:graphicFrame>
        <p:nvGraphicFramePr>
          <p:cNvPr id="59" name="Diagram 58"/>
          <p:cNvGraphicFramePr/>
          <p:nvPr>
            <p:extLst>
              <p:ext uri="{D42A27DB-BD31-4B8C-83A1-F6EECF244321}">
                <p14:modId xmlns:p14="http://schemas.microsoft.com/office/powerpoint/2010/main" val="1065751952"/>
              </p:ext>
            </p:extLst>
          </p:nvPr>
        </p:nvGraphicFramePr>
        <p:xfrm>
          <a:off x="6469509" y="3768511"/>
          <a:ext cx="1882886" cy="126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351931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8692" y="6372223"/>
            <a:ext cx="1830821" cy="434715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BROCODE</a:t>
            </a:r>
            <a:endParaRPr lang="en-I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18" name="Text 0"/>
          <p:cNvSpPr/>
          <p:nvPr/>
        </p:nvSpPr>
        <p:spPr>
          <a:xfrm>
            <a:off x="657561" y="198895"/>
            <a:ext cx="10947628" cy="20238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300"/>
              </a:lnSpc>
            </a:pP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 Makes Finsight Different?</a:t>
            </a:r>
            <a:endParaRPr 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 3"/>
          <p:cNvSpPr/>
          <p:nvPr/>
        </p:nvSpPr>
        <p:spPr>
          <a:xfrm>
            <a:off x="1548289" y="2319739"/>
            <a:ext cx="2698790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2100" dirty="0"/>
          </a:p>
        </p:txBody>
      </p:sp>
      <p:sp>
        <p:nvSpPr>
          <p:cNvPr id="22" name="Text 4"/>
          <p:cNvSpPr/>
          <p:nvPr/>
        </p:nvSpPr>
        <p:spPr>
          <a:xfrm>
            <a:off x="1548289" y="2794680"/>
            <a:ext cx="2909054" cy="734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800" dirty="0"/>
          </a:p>
        </p:txBody>
      </p:sp>
      <p:sp>
        <p:nvSpPr>
          <p:cNvPr id="25" name="Text 7"/>
          <p:cNvSpPr/>
          <p:nvPr/>
        </p:nvSpPr>
        <p:spPr>
          <a:xfrm>
            <a:off x="5432108" y="2246404"/>
            <a:ext cx="2909054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2100" dirty="0"/>
          </a:p>
        </p:txBody>
      </p:sp>
      <p:sp>
        <p:nvSpPr>
          <p:cNvPr id="26" name="Text 8"/>
          <p:cNvSpPr/>
          <p:nvPr/>
        </p:nvSpPr>
        <p:spPr>
          <a:xfrm>
            <a:off x="5432108" y="2760671"/>
            <a:ext cx="2909054" cy="1468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800" dirty="0"/>
          </a:p>
        </p:txBody>
      </p:sp>
      <p:sp>
        <p:nvSpPr>
          <p:cNvPr id="29" name="Text 11"/>
          <p:cNvSpPr/>
          <p:nvPr/>
        </p:nvSpPr>
        <p:spPr>
          <a:xfrm>
            <a:off x="1548289" y="5087585"/>
            <a:ext cx="2698790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2100" dirty="0"/>
          </a:p>
        </p:txBody>
      </p:sp>
      <p:sp>
        <p:nvSpPr>
          <p:cNvPr id="30" name="Text 12"/>
          <p:cNvSpPr/>
          <p:nvPr/>
        </p:nvSpPr>
        <p:spPr>
          <a:xfrm>
            <a:off x="1548289" y="5536890"/>
            <a:ext cx="6792873" cy="734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800" dirty="0"/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1405718421"/>
              </p:ext>
            </p:extLst>
          </p:nvPr>
        </p:nvGraphicFramePr>
        <p:xfrm>
          <a:off x="657561" y="1467050"/>
          <a:ext cx="9178649" cy="471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26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8692" y="6372223"/>
            <a:ext cx="1830821" cy="434715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BROCODE</a:t>
            </a:r>
            <a:endParaRPr lang="en-I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Text 0"/>
          <p:cNvSpPr/>
          <p:nvPr/>
        </p:nvSpPr>
        <p:spPr>
          <a:xfrm>
            <a:off x="450863" y="265782"/>
            <a:ext cx="9220675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Business Model &amp; Monetization: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537309" y="3640816"/>
            <a:ext cx="225016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Subscription Model</a:t>
            </a:r>
            <a:endParaRPr lang="en-US" sz="2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2"/>
          <p:cNvSpPr/>
          <p:nvPr/>
        </p:nvSpPr>
        <p:spPr>
          <a:xfrm>
            <a:off x="3911373" y="3640816"/>
            <a:ext cx="2250162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Freemium Model</a:t>
            </a:r>
            <a:endParaRPr lang="en-US" sz="2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 3"/>
          <p:cNvSpPr/>
          <p:nvPr/>
        </p:nvSpPr>
        <p:spPr>
          <a:xfrm>
            <a:off x="7320612" y="3640935"/>
            <a:ext cx="225028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Enterprise Solutions</a:t>
            </a:r>
            <a:endParaRPr lang="en-US" sz="2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4"/>
          <p:cNvSpPr/>
          <p:nvPr/>
        </p:nvSpPr>
        <p:spPr>
          <a:xfrm>
            <a:off x="537309" y="4235032"/>
            <a:ext cx="218025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3000"/>
              </a:lnSpc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Monthly/Yearly plans for different business sizes.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1" y="1851586"/>
            <a:ext cx="1789230" cy="17892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896" y="2070263"/>
            <a:ext cx="1458371" cy="15705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31" y="1989869"/>
            <a:ext cx="1649786" cy="1649786"/>
          </a:xfrm>
          <a:prstGeom prst="rect">
            <a:avLst/>
          </a:prstGeom>
        </p:spPr>
      </p:pic>
      <p:sp>
        <p:nvSpPr>
          <p:cNvPr id="14" name="Text 4"/>
          <p:cNvSpPr/>
          <p:nvPr/>
        </p:nvSpPr>
        <p:spPr>
          <a:xfrm>
            <a:off x="3911373" y="4204301"/>
            <a:ext cx="249797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3000"/>
              </a:lnSpc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Basic features for free, premium features available via subscription.</a:t>
            </a:r>
            <a:endParaRPr lang="en-US" sz="1600" dirty="0"/>
          </a:p>
        </p:txBody>
      </p:sp>
      <p:sp>
        <p:nvSpPr>
          <p:cNvPr id="15" name="Text 4"/>
          <p:cNvSpPr/>
          <p:nvPr/>
        </p:nvSpPr>
        <p:spPr>
          <a:xfrm>
            <a:off x="7320612" y="4122177"/>
            <a:ext cx="346418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3000"/>
              </a:lnSpc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Custom dashboards and integrations for large businesses.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1201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8692" y="6372223"/>
            <a:ext cx="1830821" cy="434715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BROCODE</a:t>
            </a:r>
            <a:endParaRPr lang="en-I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Text 0"/>
          <p:cNvSpPr/>
          <p:nvPr/>
        </p:nvSpPr>
        <p:spPr>
          <a:xfrm>
            <a:off x="790138" y="471651"/>
            <a:ext cx="7968853" cy="598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700"/>
              </a:lnSpc>
            </a:pP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Security &amp; Compliance:</a:t>
            </a:r>
            <a:endParaRPr 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2112446" y="2302595"/>
            <a:ext cx="264378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2112446" y="2723719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  <p:pic>
        <p:nvPicPr>
          <p:cNvPr id="2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38" y="1692280"/>
            <a:ext cx="1017151" cy="1220629"/>
          </a:xfrm>
          <a:prstGeom prst="rect">
            <a:avLst/>
          </a:prstGeom>
        </p:spPr>
      </p:pic>
      <p:sp>
        <p:nvSpPr>
          <p:cNvPr id="26" name="Text 1"/>
          <p:cNvSpPr/>
          <p:nvPr/>
        </p:nvSpPr>
        <p:spPr>
          <a:xfrm>
            <a:off x="2112446" y="1895638"/>
            <a:ext cx="264378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18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Encryption:</a:t>
            </a:r>
            <a:endParaRPr lang="en-US" sz="1850" dirty="0"/>
          </a:p>
        </p:txBody>
      </p:sp>
      <p:sp>
        <p:nvSpPr>
          <p:cNvPr id="27" name="Text 2"/>
          <p:cNvSpPr/>
          <p:nvPr/>
        </p:nvSpPr>
        <p:spPr>
          <a:xfrm>
            <a:off x="2112446" y="2316762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AES-256 for sensitive financial data.</a:t>
            </a:r>
            <a:endParaRPr lang="en-US" sz="1600" dirty="0"/>
          </a:p>
        </p:txBody>
      </p:sp>
      <p:pic>
        <p:nvPicPr>
          <p:cNvPr id="2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38" y="2912908"/>
            <a:ext cx="1017151" cy="1220629"/>
          </a:xfrm>
          <a:prstGeom prst="rect">
            <a:avLst/>
          </a:prstGeom>
        </p:spPr>
      </p:pic>
      <p:sp>
        <p:nvSpPr>
          <p:cNvPr id="29" name="Text 3"/>
          <p:cNvSpPr/>
          <p:nvPr/>
        </p:nvSpPr>
        <p:spPr>
          <a:xfrm>
            <a:off x="2112446" y="3116267"/>
            <a:ext cx="3126224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18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Multi-Factor Authentication:</a:t>
            </a:r>
            <a:endParaRPr lang="en-US" sz="1850" dirty="0"/>
          </a:p>
        </p:txBody>
      </p:sp>
      <p:sp>
        <p:nvSpPr>
          <p:cNvPr id="30" name="Text 4"/>
          <p:cNvSpPr/>
          <p:nvPr/>
        </p:nvSpPr>
        <p:spPr>
          <a:xfrm>
            <a:off x="2112446" y="3537391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Secure login for users.</a:t>
            </a:r>
            <a:endParaRPr lang="en-US" sz="1600" dirty="0"/>
          </a:p>
        </p:txBody>
      </p:sp>
      <p:pic>
        <p:nvPicPr>
          <p:cNvPr id="3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38" y="4133537"/>
            <a:ext cx="1017151" cy="1220629"/>
          </a:xfrm>
          <a:prstGeom prst="rect">
            <a:avLst/>
          </a:prstGeom>
        </p:spPr>
      </p:pic>
      <p:sp>
        <p:nvSpPr>
          <p:cNvPr id="32" name="Text 5"/>
          <p:cNvSpPr/>
          <p:nvPr/>
        </p:nvSpPr>
        <p:spPr>
          <a:xfrm>
            <a:off x="2112446" y="4336896"/>
            <a:ext cx="239351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18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Compliance Standards:</a:t>
            </a:r>
            <a:endParaRPr lang="en-US" sz="1850" dirty="0"/>
          </a:p>
        </p:txBody>
      </p:sp>
      <p:sp>
        <p:nvSpPr>
          <p:cNvPr id="33" name="Text 6"/>
          <p:cNvSpPr/>
          <p:nvPr/>
        </p:nvSpPr>
        <p:spPr>
          <a:xfrm>
            <a:off x="2112446" y="4758020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pt-BR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GDPR, ISO 27001 for financial data protection.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180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8692" y="6372223"/>
            <a:ext cx="1830821" cy="434715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BROCODE</a:t>
            </a:r>
            <a:endParaRPr lang="en-I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Text 0"/>
          <p:cNvSpPr/>
          <p:nvPr/>
        </p:nvSpPr>
        <p:spPr>
          <a:xfrm>
            <a:off x="981452" y="483107"/>
            <a:ext cx="1115806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Market Potential &amp; Partnerships:</a:t>
            </a:r>
            <a:endParaRPr 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 1"/>
          <p:cNvSpPr/>
          <p:nvPr/>
        </p:nvSpPr>
        <p:spPr>
          <a:xfrm>
            <a:off x="1708086" y="3692090"/>
            <a:ext cx="225016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Target Audience:</a:t>
            </a:r>
            <a:endParaRPr lang="en-US" sz="2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 4"/>
          <p:cNvSpPr/>
          <p:nvPr/>
        </p:nvSpPr>
        <p:spPr>
          <a:xfrm>
            <a:off x="1708087" y="4286306"/>
            <a:ext cx="206061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3000"/>
              </a:lnSpc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Small to medium-sized businesses (SMBs), startups, freelancers.</a:t>
            </a:r>
            <a:endParaRPr lang="en-US" sz="1600" dirty="0"/>
          </a:p>
        </p:txBody>
      </p:sp>
      <p:sp>
        <p:nvSpPr>
          <p:cNvPr id="21" name="Text 1"/>
          <p:cNvSpPr/>
          <p:nvPr/>
        </p:nvSpPr>
        <p:spPr>
          <a:xfrm>
            <a:off x="7698688" y="3692090"/>
            <a:ext cx="225016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Partnerships:</a:t>
            </a:r>
            <a:endParaRPr lang="en-US" sz="2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 4"/>
          <p:cNvSpPr/>
          <p:nvPr/>
        </p:nvSpPr>
        <p:spPr>
          <a:xfrm>
            <a:off x="7698688" y="4286306"/>
            <a:ext cx="23853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3000"/>
              </a:lnSpc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Accounting firms, financial consultants, banks, and </a:t>
            </a:r>
            <a:r>
              <a:rPr lang="en-US" sz="160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fintech</a:t>
            </a: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companies.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00" y="1077382"/>
            <a:ext cx="2614708" cy="2614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13" y="956249"/>
            <a:ext cx="2614708" cy="261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2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286032" y="278194"/>
            <a:ext cx="7187427" cy="2158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FinTRACK: Your Investment Portfolio Management Tool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032" y="1775746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FinTRACK is a web-based application designed to empower investors. Current tools are often fragmented or lack real-time data. FinTRACK provides a comprehensive, user-friendly platform for managing investments. Key features include real-time tracking, performance analysis, and market insights.</a:t>
            </a:r>
            <a:endParaRPr lang="en-US" dirty="0">
              <a:solidFill>
                <a:srgbClr val="D6E5EF"/>
              </a:solidFill>
            </a:endParaRPr>
          </a:p>
        </p:txBody>
      </p:sp>
      <p:sp>
        <p:nvSpPr>
          <p:cNvPr id="6" name="Text 0"/>
          <p:cNvSpPr/>
          <p:nvPr/>
        </p:nvSpPr>
        <p:spPr>
          <a:xfrm>
            <a:off x="-37880" y="4176403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5500"/>
              </a:lnSpc>
            </a:pPr>
            <a:r>
              <a:rPr lang="en-US" sz="3200" b="1" dirty="0">
                <a:solidFill>
                  <a:schemeClr val="bg2">
                    <a:lumMod val="9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Team:- BROCODE</a:t>
            </a:r>
            <a:endParaRPr lang="en-US" sz="3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7" t="249" r="13320" b="-249"/>
          <a:stretch/>
        </p:blipFill>
        <p:spPr>
          <a:xfrm>
            <a:off x="7315200" y="0"/>
            <a:ext cx="4876800" cy="6875092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80869" y="5029560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9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Team Leader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:-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Ritesh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		</a:t>
            </a:r>
            <a:r>
              <a:rPr lang="en-US" sz="2000" b="1" dirty="0">
                <a:solidFill>
                  <a:schemeClr val="bg2">
                    <a:lumMod val="90000"/>
                  </a:schemeClr>
                </a:solidFill>
                <a:latin typeface="Lora" pitchFamily="34" charset="0"/>
              </a:rPr>
              <a:t>Member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Lora" pitchFamily="34" charset="0"/>
              </a:rPr>
              <a:t>:-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Lora" pitchFamily="34" charset="0"/>
              </a:rPr>
              <a:t>Sangeet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Lor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90000"/>
                  </a:schemeClr>
                </a:solidFill>
                <a:latin typeface="Lora" pitchFamily="34" charset="0"/>
              </a:rPr>
              <a:t>Member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Lora" pitchFamily="34" charset="0"/>
              </a:rPr>
              <a:t>:- Rishi Gupta		</a:t>
            </a:r>
            <a:r>
              <a:rPr lang="en-US" sz="2000" b="1" dirty="0">
                <a:solidFill>
                  <a:schemeClr val="bg2">
                    <a:lumMod val="90000"/>
                  </a:schemeClr>
                </a:solidFill>
                <a:latin typeface="Lora" pitchFamily="34" charset="0"/>
              </a:rPr>
              <a:t>Member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Lora" pitchFamily="34" charset="0"/>
              </a:rPr>
              <a:t>:- </a:t>
            </a:r>
            <a:r>
              <a:rPr lang="en-US" sz="2000" dirty="0" err="1">
                <a:solidFill>
                  <a:schemeClr val="bg2">
                    <a:lumMod val="90000"/>
                  </a:schemeClr>
                </a:solidFill>
                <a:latin typeface="Lora" pitchFamily="34" charset="0"/>
              </a:rPr>
              <a:t>Vansh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Lora" pitchFamily="34" charset="0"/>
              </a:rPr>
              <a:t> Sharma</a:t>
            </a:r>
            <a:endParaRPr lang="en-US" sz="2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22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8692" y="6372223"/>
            <a:ext cx="1830821" cy="434715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BROCODE</a:t>
            </a:r>
            <a:endParaRPr lang="en-I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Text 0"/>
          <p:cNvSpPr/>
          <p:nvPr/>
        </p:nvSpPr>
        <p:spPr>
          <a:xfrm>
            <a:off x="639462" y="165365"/>
            <a:ext cx="7574518" cy="13187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150"/>
              </a:lnSpc>
            </a:pP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Technology Stack: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891636" y="1128126"/>
            <a:ext cx="30480" cy="5337929"/>
          </a:xfrm>
          <a:prstGeom prst="roundRect">
            <a:avLst>
              <a:gd name="adj" fmla="val 110347"/>
            </a:avLst>
          </a:prstGeom>
          <a:solidFill>
            <a:srgbClr val="5D60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1113390" y="1617235"/>
            <a:ext cx="672584" cy="30480"/>
          </a:xfrm>
          <a:prstGeom prst="roundRect">
            <a:avLst>
              <a:gd name="adj" fmla="val 110347"/>
            </a:avLst>
          </a:prstGeom>
          <a:solidFill>
            <a:srgbClr val="5D60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639402" y="1380301"/>
            <a:ext cx="504468" cy="504468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43" y="1434653"/>
            <a:ext cx="316468" cy="39564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012729" y="1352321"/>
            <a:ext cx="2637830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Frontend: React.js</a:t>
            </a:r>
            <a:endParaRPr lang="en-US" sz="2050" dirty="0"/>
          </a:p>
        </p:txBody>
      </p:sp>
      <p:sp>
        <p:nvSpPr>
          <p:cNvPr id="9" name="Text 5"/>
          <p:cNvSpPr/>
          <p:nvPr/>
        </p:nvSpPr>
        <p:spPr>
          <a:xfrm>
            <a:off x="2012729" y="1816546"/>
            <a:ext cx="6201251" cy="717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Dynamic and responsive user interface. UI libraries include Material UI and Ant Design.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1113390" y="3488085"/>
            <a:ext cx="672584" cy="30480"/>
          </a:xfrm>
          <a:prstGeom prst="roundRect">
            <a:avLst>
              <a:gd name="adj" fmla="val 110347"/>
            </a:avLst>
          </a:prstGeom>
          <a:solidFill>
            <a:srgbClr val="5D60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7"/>
          <p:cNvSpPr/>
          <p:nvPr/>
        </p:nvSpPr>
        <p:spPr>
          <a:xfrm>
            <a:off x="639402" y="3251151"/>
            <a:ext cx="504468" cy="504468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43" y="3305503"/>
            <a:ext cx="316468" cy="39564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012729" y="3334264"/>
            <a:ext cx="3859173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Back-end: </a:t>
            </a:r>
            <a:r>
              <a:rPr lang="en-IN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Node </a:t>
            </a:r>
            <a:r>
              <a:rPr lang="en-IN" sz="2050" dirty="0" err="1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js</a:t>
            </a:r>
            <a:r>
              <a:rPr lang="en-IN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and Google Analytics </a:t>
            </a:r>
            <a:endParaRPr lang="en-US" sz="2050" dirty="0"/>
          </a:p>
        </p:txBody>
      </p:sp>
      <p:sp>
        <p:nvSpPr>
          <p:cNvPr id="14" name="Text 9"/>
          <p:cNvSpPr/>
          <p:nvPr/>
        </p:nvSpPr>
        <p:spPr>
          <a:xfrm>
            <a:off x="2012729" y="3798489"/>
            <a:ext cx="6201251" cy="717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JSON Web Tokens (JWT) for authentication.</a:t>
            </a:r>
            <a:endParaRPr lang="en-US" sz="1750" dirty="0"/>
          </a:p>
        </p:txBody>
      </p:sp>
      <p:sp>
        <p:nvSpPr>
          <p:cNvPr id="20" name="Text 12"/>
          <p:cNvSpPr/>
          <p:nvPr/>
        </p:nvSpPr>
        <p:spPr>
          <a:xfrm>
            <a:off x="1914680" y="5211314"/>
            <a:ext cx="5306735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Database: </a:t>
            </a:r>
            <a:r>
              <a:rPr lang="en-US" sz="2050" dirty="0" err="1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PostgreSQL</a:t>
            </a:r>
            <a:r>
              <a:rPr lang="en-US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or </a:t>
            </a:r>
            <a:r>
              <a:rPr lang="en-US" sz="2050" dirty="0" err="1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MongoDB</a:t>
            </a:r>
            <a:r>
              <a:rPr lang="en-US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(Efficient financial data storage)</a:t>
            </a:r>
            <a:endParaRPr lang="en-US" sz="2050" dirty="0"/>
          </a:p>
        </p:txBody>
      </p:sp>
      <p:sp>
        <p:nvSpPr>
          <p:cNvPr id="22" name="Shape 10"/>
          <p:cNvSpPr/>
          <p:nvPr/>
        </p:nvSpPr>
        <p:spPr>
          <a:xfrm>
            <a:off x="1116319" y="5324865"/>
            <a:ext cx="672584" cy="30480"/>
          </a:xfrm>
          <a:prstGeom prst="roundRect">
            <a:avLst>
              <a:gd name="adj" fmla="val 110347"/>
            </a:avLst>
          </a:prstGeom>
          <a:solidFill>
            <a:srgbClr val="5D60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Shape 11"/>
          <p:cNvSpPr/>
          <p:nvPr/>
        </p:nvSpPr>
        <p:spPr>
          <a:xfrm>
            <a:off x="642331" y="5087930"/>
            <a:ext cx="504468" cy="504468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Database Icons - Free SVG &amp; PNG Database Images - Noun Project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8" y="5145456"/>
            <a:ext cx="349337" cy="34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14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/>
          <p:cNvSpPr/>
          <p:nvPr/>
        </p:nvSpPr>
        <p:spPr>
          <a:xfrm>
            <a:off x="743813" y="229067"/>
            <a:ext cx="1087390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Why Finsight?</a:t>
            </a:r>
            <a:endParaRPr 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47055"/>
              </p:ext>
            </p:extLst>
          </p:nvPr>
        </p:nvGraphicFramePr>
        <p:xfrm>
          <a:off x="743813" y="1834515"/>
          <a:ext cx="11042165" cy="370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8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8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Finsight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QuickBooks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Xero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Tally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Real-time Cash Flow Analysis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No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AI-Based Expense Categorization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No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No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Financial Forecasting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No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No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Automated Reports &amp; Alerts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No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Security (AES-256, MFA, GDPR, ISO 27001)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No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Freemium 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No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No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No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Custom Enterprise Solutions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✅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Yes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77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8692" y="6372223"/>
            <a:ext cx="1830821" cy="434715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BROCODE</a:t>
            </a:r>
            <a:endParaRPr lang="en-I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19" name="Text 1"/>
          <p:cNvSpPr/>
          <p:nvPr/>
        </p:nvSpPr>
        <p:spPr>
          <a:xfrm>
            <a:off x="696762" y="2125091"/>
            <a:ext cx="814411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Join Us to Manage portfolio </a:t>
            </a:r>
            <a:endParaRPr lang="en-US" sz="4450" dirty="0"/>
          </a:p>
        </p:txBody>
      </p:sp>
      <p:sp>
        <p:nvSpPr>
          <p:cNvPr id="20" name="Text 2"/>
          <p:cNvSpPr/>
          <p:nvPr/>
        </p:nvSpPr>
        <p:spPr>
          <a:xfrm>
            <a:off x="696762" y="3162720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Let’s make elections transparent, secure, and accessible for everyone.</a:t>
            </a:r>
            <a:endParaRPr lang="en-US" sz="1700" dirty="0"/>
          </a:p>
        </p:txBody>
      </p:sp>
      <p:sp>
        <p:nvSpPr>
          <p:cNvPr id="21" name="Text 3"/>
          <p:cNvSpPr/>
          <p:nvPr/>
        </p:nvSpPr>
        <p:spPr>
          <a:xfrm>
            <a:off x="696762" y="3753151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Contact us at: </a:t>
            </a:r>
            <a:r>
              <a:rPr lang="en-IN" sz="1700" u="sng" dirty="0" err="1">
                <a:solidFill>
                  <a:srgbClr val="0563C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finsight</a:t>
            </a:r>
            <a:r>
              <a:rPr lang="en-IN" sz="1700" u="sng" dirty="0">
                <a:solidFill>
                  <a:srgbClr val="0563C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@</a:t>
            </a:r>
            <a:r>
              <a:rPr lang="en-US" sz="1700" u="sng" dirty="0" err="1">
                <a:solidFill>
                  <a:srgbClr val="9998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example.com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| </a:t>
            </a:r>
            <a:r>
              <a:rPr lang="en-US" sz="1700" u="sng" dirty="0">
                <a:solidFill>
                  <a:srgbClr val="9998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| </a:t>
            </a:r>
            <a:r>
              <a:rPr lang="en-US" sz="1700" u="sng" dirty="0">
                <a:solidFill>
                  <a:srgbClr val="9998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0285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000" y="248532"/>
            <a:ext cx="11289913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900"/>
              </a:lnSpc>
            </a:pP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The Problem: Why we need an 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Investment Management Tool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08692" y="6372223"/>
            <a:ext cx="1830821" cy="434715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BROCODE</a:t>
            </a:r>
            <a:endParaRPr lang="en-I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367" y="1597619"/>
            <a:ext cx="8906608" cy="476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Fragmented Investment Tracking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Investors use multiple platforms (stocks, crypto, mutual funds, etc.), leading to difficulty in managing and analyzing portfolios in one place.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Lack of a unified dashboard that aggregates data across different financial institutions.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Lack of Real-Time Market Insights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Many tools do not provide live market data and news updates, leading to delays in investment decisions.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Traders need instant price updates, alerts, and breaking news for smarter decision-making.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Complex and Non-Customizable Interfaces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Existing tools often have cluttered UIs that are difficult for beginners to navigate.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Investors need customizable dashboards to tailor analytics and reports based on their strategies.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Limited AI-Driven Analytics and Insights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Most platforms only provide raw data and basic charts without predictive analytics.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Investors need AI-driven recommendations, risk assessments, and portfolio optimization features to make informed choices.</a:t>
            </a:r>
          </a:p>
        </p:txBody>
      </p:sp>
    </p:spTree>
    <p:extLst>
      <p:ext uri="{BB962C8B-B14F-4D97-AF65-F5344CB8AC3E}">
        <p14:creationId xmlns:p14="http://schemas.microsoft.com/office/powerpoint/2010/main" val="81913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8692" y="6372223"/>
            <a:ext cx="1830821" cy="434715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BROCODE</a:t>
            </a:r>
            <a:endParaRPr lang="en-I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000" y="248532"/>
            <a:ext cx="11289913" cy="65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900"/>
              </a:lnSpc>
            </a:pP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FinTRACK: Our Solution 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(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 Smarter Way to Manage Investments )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329" y="1056119"/>
            <a:ext cx="890660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Unified Portfolio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Track stocks, mutual funds, crypto, and other assets in one place.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Real-time data integration with major brokerage APIs.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Customizable &amp; User-Friendly Dashboard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Intuitive UI with interactive charts and asset allocation visuals.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Personalized alerts and news feeds tailored to investment interests.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Real-Time Market Data &amp; Updates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Live stock prices, economic indicators, and tailored news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Instant alerts on price movements and critical market events.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Robust Security &amp; Compliance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End-to-end encryption with AES-256 for data security.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Multi-factor authentication for enhanced account protection.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GDPR compliance and regular security audits.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Transforming Investment Management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Simplifying investment tracking, decision-making, and security.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Empowering investors with AI-powered insights and real-time data.</a:t>
            </a:r>
          </a:p>
        </p:txBody>
      </p:sp>
    </p:spTree>
    <p:extLst>
      <p:ext uri="{BB962C8B-B14F-4D97-AF65-F5344CB8AC3E}">
        <p14:creationId xmlns:p14="http://schemas.microsoft.com/office/powerpoint/2010/main" val="12402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7470" y="158787"/>
            <a:ext cx="11747194" cy="1444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00"/>
              </a:lnSpc>
            </a:pP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Core Features: Investment Tracking and Visualization</a:t>
            </a:r>
            <a:endParaRPr 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08692" y="6372223"/>
            <a:ext cx="1830821" cy="434715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BROCODE</a:t>
            </a:r>
            <a:endParaRPr lang="en-I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191273" y="3657897"/>
            <a:ext cx="322224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Real-time Portfolio 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Tracking</a:t>
            </a: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191273" y="4319499"/>
            <a:ext cx="3404782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0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Monitor stocks, Mutual Funds, crypto, and other assets in one place.</a:t>
            </a:r>
          </a:p>
          <a:p>
            <a:pPr marL="0" indent="0" algn="just">
              <a:lnSpc>
                <a:spcPts val="30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Integration with major brokerage APIs ensures data is updated every 5 minutes.</a:t>
            </a:r>
            <a:endParaRPr lang="en-US" sz="1600" dirty="0">
              <a:solidFill>
                <a:srgbClr val="D6E5EF"/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3984186" y="3647506"/>
            <a:ext cx="392858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Interactive Charts and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Graphs</a:t>
            </a:r>
            <a:endParaRPr lang="en-US" sz="2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3984186" y="4314624"/>
            <a:ext cx="3717869" cy="1263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0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Visualize portfolio performance over time using customizable timeframes: daily, weekly, monthly, yearly.</a:t>
            </a:r>
            <a:endParaRPr lang="en-US" sz="1600" dirty="0">
              <a:solidFill>
                <a:srgbClr val="D6E5EF"/>
              </a:solidFill>
            </a:endParaRPr>
          </a:p>
        </p:txBody>
      </p:sp>
      <p:sp>
        <p:nvSpPr>
          <p:cNvPr id="9" name="Text 5"/>
          <p:cNvSpPr/>
          <p:nvPr/>
        </p:nvSpPr>
        <p:spPr>
          <a:xfrm>
            <a:off x="8186079" y="3637049"/>
            <a:ext cx="2729732" cy="489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accent2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Asset Allocation Analysis</a:t>
            </a:r>
            <a:endParaRPr lang="en-US" sz="2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8186077" y="4351404"/>
            <a:ext cx="3824215" cy="2129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0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 your portfolio's diversification. Pie charts show asset class breakdown. Risk assessment is based on allocation.</a:t>
            </a:r>
            <a:endParaRPr lang="en-US" sz="1600" dirty="0">
              <a:solidFill>
                <a:srgbClr val="D6E5E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-174869" y="1681399"/>
            <a:ext cx="4483100" cy="1399279"/>
            <a:chOff x="-174869" y="1493390"/>
            <a:chExt cx="4483100" cy="1399279"/>
          </a:xfrm>
        </p:grpSpPr>
        <p:graphicFrame>
          <p:nvGraphicFramePr>
            <p:cNvPr id="12" name="Diagram 11"/>
            <p:cNvGraphicFramePr/>
            <p:nvPr>
              <p:extLst>
                <p:ext uri="{D42A27DB-BD31-4B8C-83A1-F6EECF244321}">
                  <p14:modId xmlns:p14="http://schemas.microsoft.com/office/powerpoint/2010/main" val="1381565252"/>
                </p:ext>
              </p:extLst>
            </p:nvPr>
          </p:nvGraphicFramePr>
          <p:xfrm>
            <a:off x="-174869" y="1493390"/>
            <a:ext cx="4483100" cy="139927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2382336" y="1546803"/>
              <a:ext cx="17106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Crypto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9136" y="1797331"/>
              <a:ext cx="1710677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Mutual </a:t>
              </a:r>
            </a:p>
            <a:p>
              <a:r>
                <a:rPr lang="en-US" sz="2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Funds</a:t>
              </a:r>
              <a:endParaRPr 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3029" y="2037654"/>
              <a:ext cx="171067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0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Stocks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26786" y="1396075"/>
            <a:ext cx="3243385" cy="1785551"/>
            <a:chOff x="4326786" y="1208066"/>
            <a:chExt cx="3243385" cy="1785551"/>
          </a:xfrm>
        </p:grpSpPr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90795455"/>
                </p:ext>
              </p:extLst>
            </p:nvPr>
          </p:nvGraphicFramePr>
          <p:xfrm>
            <a:off x="4326786" y="1208066"/>
            <a:ext cx="3243385" cy="178555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7" name="Rectangle 16"/>
            <p:cNvSpPr/>
            <p:nvPr/>
          </p:nvSpPr>
          <p:spPr>
            <a:xfrm>
              <a:off x="5198647" y="2437764"/>
              <a:ext cx="1710677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Yearly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02077" y="1960853"/>
              <a:ext cx="1710677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Monthly</a:t>
              </a:r>
              <a:endParaRPr lang="en-US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98646" y="1395493"/>
              <a:ext cx="1710677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Daily</a:t>
              </a:r>
            </a:p>
          </p:txBody>
        </p:sp>
      </p:grp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061823935"/>
              </p:ext>
            </p:extLst>
          </p:nvPr>
        </p:nvGraphicFramePr>
        <p:xfrm>
          <a:off x="8970381" y="1534691"/>
          <a:ext cx="1721066" cy="1484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51931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8692" y="6372223"/>
            <a:ext cx="1830821" cy="434715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BROCODE</a:t>
            </a:r>
            <a:endParaRPr lang="en-I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18" name="Text 0"/>
          <p:cNvSpPr/>
          <p:nvPr/>
        </p:nvSpPr>
        <p:spPr>
          <a:xfrm>
            <a:off x="622186" y="432576"/>
            <a:ext cx="10947628" cy="812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</a:rPr>
              <a:t>What Makes Us Different??</a:t>
            </a:r>
          </a:p>
        </p:txBody>
      </p:sp>
      <p:sp>
        <p:nvSpPr>
          <p:cNvPr id="21" name="Text 3"/>
          <p:cNvSpPr/>
          <p:nvPr/>
        </p:nvSpPr>
        <p:spPr>
          <a:xfrm>
            <a:off x="1548289" y="2319739"/>
            <a:ext cx="2698790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2100" dirty="0"/>
          </a:p>
        </p:txBody>
      </p:sp>
      <p:sp>
        <p:nvSpPr>
          <p:cNvPr id="22" name="Text 4"/>
          <p:cNvSpPr/>
          <p:nvPr/>
        </p:nvSpPr>
        <p:spPr>
          <a:xfrm>
            <a:off x="1548289" y="2794680"/>
            <a:ext cx="2909054" cy="734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800" dirty="0"/>
          </a:p>
        </p:txBody>
      </p:sp>
      <p:sp>
        <p:nvSpPr>
          <p:cNvPr id="25" name="Text 7"/>
          <p:cNvSpPr/>
          <p:nvPr/>
        </p:nvSpPr>
        <p:spPr>
          <a:xfrm>
            <a:off x="5432108" y="2246404"/>
            <a:ext cx="2909054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2100" dirty="0"/>
          </a:p>
        </p:txBody>
      </p:sp>
      <p:sp>
        <p:nvSpPr>
          <p:cNvPr id="26" name="Text 8"/>
          <p:cNvSpPr/>
          <p:nvPr/>
        </p:nvSpPr>
        <p:spPr>
          <a:xfrm>
            <a:off x="5432108" y="2760671"/>
            <a:ext cx="2909054" cy="1468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800" dirty="0"/>
          </a:p>
        </p:txBody>
      </p:sp>
      <p:sp>
        <p:nvSpPr>
          <p:cNvPr id="29" name="Text 11"/>
          <p:cNvSpPr/>
          <p:nvPr/>
        </p:nvSpPr>
        <p:spPr>
          <a:xfrm>
            <a:off x="1548289" y="5087585"/>
            <a:ext cx="2698790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2100" dirty="0"/>
          </a:p>
        </p:txBody>
      </p:sp>
      <p:sp>
        <p:nvSpPr>
          <p:cNvPr id="30" name="Text 12"/>
          <p:cNvSpPr/>
          <p:nvPr/>
        </p:nvSpPr>
        <p:spPr>
          <a:xfrm>
            <a:off x="1548289" y="5536890"/>
            <a:ext cx="6792873" cy="734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800" dirty="0"/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1896122941"/>
              </p:ext>
            </p:extLst>
          </p:nvPr>
        </p:nvGraphicFramePr>
        <p:xfrm>
          <a:off x="768659" y="1740516"/>
          <a:ext cx="9178649" cy="471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26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65828-39EA-5EE8-D4EF-FC6173EF3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32B400-D4C6-B44E-3772-FE5CBA12CF85}"/>
              </a:ext>
            </a:extLst>
          </p:cNvPr>
          <p:cNvGraphicFramePr>
            <a:graphicFrameLocks noGrp="1"/>
          </p:cNvGraphicFramePr>
          <p:nvPr/>
        </p:nvGraphicFramePr>
        <p:xfrm>
          <a:off x="478465" y="1386238"/>
          <a:ext cx="11280546" cy="421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Tool’s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Drowbacks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How FinTRACK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overcome It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Moneycontrol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Lacks real-time tracking for diverse assets.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❌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Provides real-time updates for stocks, crypto, mutual funds.</a:t>
                      </a:r>
                      <a:r>
                        <a:rPr lang="en-US" sz="1800" b="1" dirty="0">
                          <a:solidFill>
                            <a:srgbClr val="92D050"/>
                          </a:solidFill>
                        </a:rPr>
                        <a:t> ✅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Yahoo Finance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AI-driven analytics or predictive insights.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❌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Offers AI-powered portfolio optimization &amp; risk assessment.</a:t>
                      </a:r>
                      <a:r>
                        <a:rPr lang="en-US" sz="1800" b="1" dirty="0">
                          <a:solidFill>
                            <a:srgbClr val="92D050"/>
                          </a:solidFill>
                        </a:rPr>
                        <a:t> ✅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Zerodha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Coin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Limited to mutual funds, no multi-asset tracking.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❌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Supports stocks, crypto, mutual funds, and more.</a:t>
                      </a:r>
                      <a:r>
                        <a:rPr lang="en-US" sz="1800" b="1" dirty="0">
                          <a:solidFill>
                            <a:srgbClr val="92D050"/>
                          </a:solidFill>
                        </a:rPr>
                        <a:t> ✅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ET Markets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Complex UI with limited customization.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❌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Customizable dashboards with interactive analytics.</a:t>
                      </a:r>
                      <a:r>
                        <a:rPr lang="en-US" sz="1800" b="1" dirty="0">
                          <a:solidFill>
                            <a:srgbClr val="92D050"/>
                          </a:solidFill>
                        </a:rPr>
                        <a:t> ✅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Groww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live news integration for market trends.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❌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Integrates real-time news and price alerts.</a:t>
                      </a:r>
                      <a:r>
                        <a:rPr lang="en-US" sz="1800" b="1" dirty="0">
                          <a:solidFill>
                            <a:srgbClr val="92D050"/>
                          </a:solidFill>
                        </a:rPr>
                        <a:t> ✅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FinTRACK </a:t>
                      </a:r>
                      <a:r>
                        <a:rPr lang="en-US" sz="1800" b="1" dirty="0">
                          <a:solidFill>
                            <a:srgbClr val="FFFF00"/>
                          </a:solidFill>
                        </a:rPr>
                        <a:t>🏆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Unified, AI-driven, real-time investment management tool.</a:t>
                      </a:r>
                      <a:r>
                        <a:rPr lang="en-US" sz="1800" b="1" dirty="0">
                          <a:solidFill>
                            <a:srgbClr val="92D050"/>
                          </a:solidFill>
                        </a:rPr>
                        <a:t> ✅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 0">
            <a:extLst>
              <a:ext uri="{FF2B5EF4-FFF2-40B4-BE49-F238E27FC236}">
                <a16:creationId xmlns:a16="http://schemas.microsoft.com/office/drawing/2014/main" id="{C6D0C8EC-D082-C4B1-2024-F910CB9BA8D5}"/>
              </a:ext>
            </a:extLst>
          </p:cNvPr>
          <p:cNvSpPr/>
          <p:nvPr/>
        </p:nvSpPr>
        <p:spPr>
          <a:xfrm>
            <a:off x="427290" y="167521"/>
            <a:ext cx="1087390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Why FinTRACK?</a:t>
            </a:r>
            <a:endParaRPr 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2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8692" y="6372223"/>
            <a:ext cx="1830821" cy="434715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BROCODE</a:t>
            </a:r>
            <a:endParaRPr lang="en-I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Text 0"/>
          <p:cNvSpPr/>
          <p:nvPr/>
        </p:nvSpPr>
        <p:spPr>
          <a:xfrm>
            <a:off x="143132" y="167521"/>
            <a:ext cx="1115806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Business Model and Monetization Strategy</a:t>
            </a:r>
            <a:endParaRPr 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1"/>
          <p:cNvSpPr/>
          <p:nvPr/>
        </p:nvSpPr>
        <p:spPr>
          <a:xfrm>
            <a:off x="4689890" y="1781056"/>
            <a:ext cx="291429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Potential Partnerships</a:t>
            </a:r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4689890" y="2276594"/>
            <a:ext cx="62932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Collaborate with financial institutions and investment advisors.</a:t>
            </a:r>
            <a:endParaRPr lang="en-US" sz="1600" dirty="0"/>
          </a:p>
        </p:txBody>
      </p:sp>
      <p:sp>
        <p:nvSpPr>
          <p:cNvPr id="8" name="Shape 3"/>
          <p:cNvSpPr/>
          <p:nvPr/>
        </p:nvSpPr>
        <p:spPr>
          <a:xfrm>
            <a:off x="4510345" y="3105149"/>
            <a:ext cx="7526326" cy="45719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4"/>
          <p:cNvSpPr/>
          <p:nvPr/>
        </p:nvSpPr>
        <p:spPr>
          <a:xfrm>
            <a:off x="5758595" y="338959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Subscription Model</a:t>
            </a:r>
            <a:endParaRPr lang="en-US" dirty="0"/>
          </a:p>
        </p:txBody>
      </p:sp>
      <p:sp>
        <p:nvSpPr>
          <p:cNvPr id="12" name="Text 5"/>
          <p:cNvSpPr/>
          <p:nvPr/>
        </p:nvSpPr>
        <p:spPr>
          <a:xfrm>
            <a:off x="5758596" y="3885128"/>
            <a:ext cx="627807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access to all features for a recurring fee. Tiered pricing based on portfolio size.</a:t>
            </a:r>
            <a:endParaRPr lang="en-US" sz="1600" dirty="0"/>
          </a:p>
        </p:txBody>
      </p:sp>
      <p:sp>
        <p:nvSpPr>
          <p:cNvPr id="13" name="Shape 6"/>
          <p:cNvSpPr/>
          <p:nvPr/>
        </p:nvSpPr>
        <p:spPr>
          <a:xfrm flipV="1">
            <a:off x="5579049" y="4859417"/>
            <a:ext cx="6457621" cy="45719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7"/>
          <p:cNvSpPr/>
          <p:nvPr/>
        </p:nvSpPr>
        <p:spPr>
          <a:xfrm>
            <a:off x="6827420" y="518957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Freemium Model</a:t>
            </a:r>
            <a:endParaRPr lang="en-US" dirty="0"/>
          </a:p>
        </p:txBody>
      </p:sp>
      <p:sp>
        <p:nvSpPr>
          <p:cNvPr id="17" name="Text 8"/>
          <p:cNvSpPr/>
          <p:nvPr/>
        </p:nvSpPr>
        <p:spPr>
          <a:xfrm>
            <a:off x="6827420" y="5685115"/>
            <a:ext cx="531209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Offer basic features for free and charge for premium features.</a:t>
            </a:r>
            <a:endParaRPr lang="en-US" sz="1600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916034138"/>
              </p:ext>
            </p:extLst>
          </p:nvPr>
        </p:nvGraphicFramePr>
        <p:xfrm>
          <a:off x="143132" y="1175794"/>
          <a:ext cx="60378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6006" y="2235041"/>
            <a:ext cx="336590" cy="420767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6006" y="3810000"/>
            <a:ext cx="336590" cy="420767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6125" y="5609987"/>
            <a:ext cx="336590" cy="4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2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8692" y="6372223"/>
            <a:ext cx="1830821" cy="434715"/>
          </a:xfrm>
          <a:prstGeom prst="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gency FB" panose="020B0503020202020204" pitchFamily="34" charset="0"/>
              </a:rPr>
              <a:t>BROCODE</a:t>
            </a:r>
            <a:endParaRPr lang="en-IN" sz="3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Text 0"/>
          <p:cNvSpPr/>
          <p:nvPr/>
        </p:nvSpPr>
        <p:spPr>
          <a:xfrm>
            <a:off x="639462" y="165365"/>
            <a:ext cx="7574518" cy="13187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Technology Stack and Architecture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1113390" y="1617235"/>
            <a:ext cx="672584" cy="30480"/>
          </a:xfrm>
          <a:prstGeom prst="roundRect">
            <a:avLst>
              <a:gd name="adj" fmla="val 110347"/>
            </a:avLst>
          </a:prstGeom>
          <a:solidFill>
            <a:srgbClr val="5D60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639402" y="1380301"/>
            <a:ext cx="504468" cy="504468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43" y="1434653"/>
            <a:ext cx="316468" cy="39564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012729" y="1352321"/>
            <a:ext cx="2637830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Front-end: React.js</a:t>
            </a:r>
            <a:endParaRPr lang="en-US" sz="2050" dirty="0"/>
          </a:p>
        </p:txBody>
      </p:sp>
      <p:sp>
        <p:nvSpPr>
          <p:cNvPr id="9" name="Text 5"/>
          <p:cNvSpPr/>
          <p:nvPr/>
        </p:nvSpPr>
        <p:spPr>
          <a:xfrm>
            <a:off x="2012729" y="1816546"/>
            <a:ext cx="6201251" cy="717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Dynamic and responsive user interface. UI libraries include Material UI and Ant Design.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1113390" y="3471276"/>
            <a:ext cx="672584" cy="30480"/>
          </a:xfrm>
          <a:prstGeom prst="roundRect">
            <a:avLst>
              <a:gd name="adj" fmla="val 110347"/>
            </a:avLst>
          </a:prstGeom>
          <a:solidFill>
            <a:srgbClr val="5D60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7"/>
          <p:cNvSpPr/>
          <p:nvPr/>
        </p:nvSpPr>
        <p:spPr>
          <a:xfrm>
            <a:off x="639402" y="3234342"/>
            <a:ext cx="504468" cy="504468"/>
          </a:xfrm>
          <a:prstGeom prst="roundRect">
            <a:avLst>
              <a:gd name="adj" fmla="val 6667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43" y="3288694"/>
            <a:ext cx="316468" cy="39564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012729" y="3206362"/>
            <a:ext cx="3859173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Back-end: Python Flask</a:t>
            </a:r>
            <a:endParaRPr lang="en-US" sz="2050" dirty="0"/>
          </a:p>
        </p:txBody>
      </p:sp>
      <p:sp>
        <p:nvSpPr>
          <p:cNvPr id="14" name="Text 9"/>
          <p:cNvSpPr/>
          <p:nvPr/>
        </p:nvSpPr>
        <p:spPr>
          <a:xfrm>
            <a:off x="2012729" y="3670587"/>
            <a:ext cx="6201251" cy="717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API development with MongoDB for flexible data storage. JSON Web Tokens (JWT) for authentication. Yahoo finance, kite-connect</a:t>
            </a:r>
            <a:endParaRPr lang="en-US" sz="1750" dirty="0"/>
          </a:p>
        </p:txBody>
      </p:sp>
      <p:sp>
        <p:nvSpPr>
          <p:cNvPr id="18" name="Text 12"/>
          <p:cNvSpPr/>
          <p:nvPr/>
        </p:nvSpPr>
        <p:spPr>
          <a:xfrm>
            <a:off x="2012729" y="5060404"/>
            <a:ext cx="5306735" cy="329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2050" dirty="0"/>
          </a:p>
        </p:txBody>
      </p:sp>
    </p:spTree>
    <p:extLst>
      <p:ext uri="{BB962C8B-B14F-4D97-AF65-F5344CB8AC3E}">
        <p14:creationId xmlns:p14="http://schemas.microsoft.com/office/powerpoint/2010/main" val="230414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788</Words>
  <Application>Microsoft Office PowerPoint</Application>
  <PresentationFormat>Widescreen</PresentationFormat>
  <Paragraphs>105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Vansh Sharma</cp:lastModifiedBy>
  <cp:revision>23</cp:revision>
  <dcterms:created xsi:type="dcterms:W3CDTF">2025-03-21T10:21:41Z</dcterms:created>
  <dcterms:modified xsi:type="dcterms:W3CDTF">2025-03-22T03:47:39Z</dcterms:modified>
</cp:coreProperties>
</file>