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HUTOSH SHARMA" userId="6308f29d2b41fa4c" providerId="LiveId" clId="{AA918770-278D-4A9D-B78E-AB9FB5B6D4F2}"/>
    <pc:docChg chg="undo custSel addSld delSld modSld">
      <pc:chgData name="AASHUTOSH SHARMA" userId="6308f29d2b41fa4c" providerId="LiveId" clId="{AA918770-278D-4A9D-B78E-AB9FB5B6D4F2}" dt="2022-09-12T10:39:24.127" v="1752" actId="20577"/>
      <pc:docMkLst>
        <pc:docMk/>
      </pc:docMkLst>
      <pc:sldChg chg="modSp mod">
        <pc:chgData name="AASHUTOSH SHARMA" userId="6308f29d2b41fa4c" providerId="LiveId" clId="{AA918770-278D-4A9D-B78E-AB9FB5B6D4F2}" dt="2022-09-12T10:10:21.278" v="401" actId="207"/>
        <pc:sldMkLst>
          <pc:docMk/>
          <pc:sldMk cId="4050359707" sldId="256"/>
        </pc:sldMkLst>
        <pc:spChg chg="mod">
          <ac:chgData name="AASHUTOSH SHARMA" userId="6308f29d2b41fa4c" providerId="LiveId" clId="{AA918770-278D-4A9D-B78E-AB9FB5B6D4F2}" dt="2022-09-12T10:10:21.278" v="401" actId="207"/>
          <ac:spMkLst>
            <pc:docMk/>
            <pc:sldMk cId="4050359707" sldId="256"/>
            <ac:spMk id="3" creationId="{1B335A06-530C-F243-C037-E33878A7F550}"/>
          </ac:spMkLst>
        </pc:spChg>
      </pc:sldChg>
      <pc:sldChg chg="modSp mod">
        <pc:chgData name="AASHUTOSH SHARMA" userId="6308f29d2b41fa4c" providerId="LiveId" clId="{AA918770-278D-4A9D-B78E-AB9FB5B6D4F2}" dt="2022-09-12T10:39:24.127" v="1752" actId="20577"/>
        <pc:sldMkLst>
          <pc:docMk/>
          <pc:sldMk cId="3989050082" sldId="259"/>
        </pc:sldMkLst>
        <pc:spChg chg="mod">
          <ac:chgData name="AASHUTOSH SHARMA" userId="6308f29d2b41fa4c" providerId="LiveId" clId="{AA918770-278D-4A9D-B78E-AB9FB5B6D4F2}" dt="2022-09-12T10:39:24.127" v="1752" actId="20577"/>
          <ac:spMkLst>
            <pc:docMk/>
            <pc:sldMk cId="3989050082" sldId="259"/>
            <ac:spMk id="2" creationId="{B83DD239-AE92-44E5-D845-89BDBBE8E733}"/>
          </ac:spMkLst>
        </pc:spChg>
      </pc:sldChg>
      <pc:sldChg chg="addSp delSp modSp new mod">
        <pc:chgData name="AASHUTOSH SHARMA" userId="6308f29d2b41fa4c" providerId="LiveId" clId="{AA918770-278D-4A9D-B78E-AB9FB5B6D4F2}" dt="2022-09-12T09:55:18.928" v="42" actId="14100"/>
        <pc:sldMkLst>
          <pc:docMk/>
          <pc:sldMk cId="2122647824" sldId="261"/>
        </pc:sldMkLst>
        <pc:spChg chg="mod">
          <ac:chgData name="AASHUTOSH SHARMA" userId="6308f29d2b41fa4c" providerId="LiveId" clId="{AA918770-278D-4A9D-B78E-AB9FB5B6D4F2}" dt="2022-09-12T09:54:54.071" v="39" actId="20577"/>
          <ac:spMkLst>
            <pc:docMk/>
            <pc:sldMk cId="2122647824" sldId="261"/>
            <ac:spMk id="2" creationId="{DB79112F-5EE4-4C8E-44D0-F49F0354745A}"/>
          </ac:spMkLst>
        </pc:spChg>
        <pc:spChg chg="del mod">
          <ac:chgData name="AASHUTOSH SHARMA" userId="6308f29d2b41fa4c" providerId="LiveId" clId="{AA918770-278D-4A9D-B78E-AB9FB5B6D4F2}" dt="2022-09-12T09:55:10.538" v="40" actId="931"/>
          <ac:spMkLst>
            <pc:docMk/>
            <pc:sldMk cId="2122647824" sldId="261"/>
            <ac:spMk id="3" creationId="{574148C2-E3FB-43D4-F5CC-D6F2085456BF}"/>
          </ac:spMkLst>
        </pc:spChg>
        <pc:picChg chg="add mod">
          <ac:chgData name="AASHUTOSH SHARMA" userId="6308f29d2b41fa4c" providerId="LiveId" clId="{AA918770-278D-4A9D-B78E-AB9FB5B6D4F2}" dt="2022-09-12T09:55:18.928" v="42" actId="14100"/>
          <ac:picMkLst>
            <pc:docMk/>
            <pc:sldMk cId="2122647824" sldId="261"/>
            <ac:picMk id="6" creationId="{94B38B5E-E108-AE54-8BD1-2F31491304F5}"/>
          </ac:picMkLst>
        </pc:picChg>
      </pc:sldChg>
      <pc:sldChg chg="addSp delSp modSp new mod">
        <pc:chgData name="AASHUTOSH SHARMA" userId="6308f29d2b41fa4c" providerId="LiveId" clId="{AA918770-278D-4A9D-B78E-AB9FB5B6D4F2}" dt="2022-09-12T09:56:46.137" v="83" actId="14100"/>
        <pc:sldMkLst>
          <pc:docMk/>
          <pc:sldMk cId="1422900440" sldId="262"/>
        </pc:sldMkLst>
        <pc:spChg chg="mod">
          <ac:chgData name="AASHUTOSH SHARMA" userId="6308f29d2b41fa4c" providerId="LiveId" clId="{AA918770-278D-4A9D-B78E-AB9FB5B6D4F2}" dt="2022-09-12T09:56:28.992" v="80" actId="20577"/>
          <ac:spMkLst>
            <pc:docMk/>
            <pc:sldMk cId="1422900440" sldId="262"/>
            <ac:spMk id="2" creationId="{EC02B069-B47E-9CF0-B37E-A9F36681A131}"/>
          </ac:spMkLst>
        </pc:spChg>
        <pc:spChg chg="del mod">
          <ac:chgData name="AASHUTOSH SHARMA" userId="6308f29d2b41fa4c" providerId="LiveId" clId="{AA918770-278D-4A9D-B78E-AB9FB5B6D4F2}" dt="2022-09-12T09:56:41.398" v="82" actId="931"/>
          <ac:spMkLst>
            <pc:docMk/>
            <pc:sldMk cId="1422900440" sldId="262"/>
            <ac:spMk id="3" creationId="{A65D88C8-8A0C-6CF0-598D-98FD28554B64}"/>
          </ac:spMkLst>
        </pc:spChg>
        <pc:picChg chg="add mod">
          <ac:chgData name="AASHUTOSH SHARMA" userId="6308f29d2b41fa4c" providerId="LiveId" clId="{AA918770-278D-4A9D-B78E-AB9FB5B6D4F2}" dt="2022-09-12T09:56:46.137" v="83" actId="14100"/>
          <ac:picMkLst>
            <pc:docMk/>
            <pc:sldMk cId="1422900440" sldId="262"/>
            <ac:picMk id="6" creationId="{7D76A3A2-D980-7832-6309-79F1E4746DFA}"/>
          </ac:picMkLst>
        </pc:picChg>
      </pc:sldChg>
      <pc:sldChg chg="addSp delSp modSp new mod">
        <pc:chgData name="AASHUTOSH SHARMA" userId="6308f29d2b41fa4c" providerId="LiveId" clId="{AA918770-278D-4A9D-B78E-AB9FB5B6D4F2}" dt="2022-09-12T09:57:38.624" v="123" actId="14100"/>
        <pc:sldMkLst>
          <pc:docMk/>
          <pc:sldMk cId="3294645043" sldId="263"/>
        </pc:sldMkLst>
        <pc:spChg chg="mod">
          <ac:chgData name="AASHUTOSH SHARMA" userId="6308f29d2b41fa4c" providerId="LiveId" clId="{AA918770-278D-4A9D-B78E-AB9FB5B6D4F2}" dt="2022-09-12T09:57:20.048" v="121" actId="20577"/>
          <ac:spMkLst>
            <pc:docMk/>
            <pc:sldMk cId="3294645043" sldId="263"/>
            <ac:spMk id="2" creationId="{60F1543C-2F4C-1CEB-D3D0-E9BC3CBFEBF8}"/>
          </ac:spMkLst>
        </pc:spChg>
        <pc:spChg chg="del">
          <ac:chgData name="AASHUTOSH SHARMA" userId="6308f29d2b41fa4c" providerId="LiveId" clId="{AA918770-278D-4A9D-B78E-AB9FB5B6D4F2}" dt="2022-09-12T09:57:32.390" v="122" actId="931"/>
          <ac:spMkLst>
            <pc:docMk/>
            <pc:sldMk cId="3294645043" sldId="263"/>
            <ac:spMk id="3" creationId="{2C5898DE-A947-CFA2-1F81-E926BDEA35B8}"/>
          </ac:spMkLst>
        </pc:spChg>
        <pc:picChg chg="add mod">
          <ac:chgData name="AASHUTOSH SHARMA" userId="6308f29d2b41fa4c" providerId="LiveId" clId="{AA918770-278D-4A9D-B78E-AB9FB5B6D4F2}" dt="2022-09-12T09:57:38.624" v="123" actId="14100"/>
          <ac:picMkLst>
            <pc:docMk/>
            <pc:sldMk cId="3294645043" sldId="263"/>
            <ac:picMk id="6" creationId="{D0D6691B-6343-9B21-4F39-BB189FADBF9B}"/>
          </ac:picMkLst>
        </pc:picChg>
      </pc:sldChg>
      <pc:sldChg chg="addSp delSp modSp new mod">
        <pc:chgData name="AASHUTOSH SHARMA" userId="6308f29d2b41fa4c" providerId="LiveId" clId="{AA918770-278D-4A9D-B78E-AB9FB5B6D4F2}" dt="2022-09-12T10:35:31.690" v="1734" actId="1076"/>
        <pc:sldMkLst>
          <pc:docMk/>
          <pc:sldMk cId="2973917819" sldId="264"/>
        </pc:sldMkLst>
        <pc:spChg chg="mod">
          <ac:chgData name="AASHUTOSH SHARMA" userId="6308f29d2b41fa4c" providerId="LiveId" clId="{AA918770-278D-4A9D-B78E-AB9FB5B6D4F2}" dt="2022-09-12T09:59:59.957" v="234" actId="20577"/>
          <ac:spMkLst>
            <pc:docMk/>
            <pc:sldMk cId="2973917819" sldId="264"/>
            <ac:spMk id="2" creationId="{2FD38268-FFBF-3227-23B8-71434F7D2C50}"/>
          </ac:spMkLst>
        </pc:spChg>
        <pc:spChg chg="del">
          <ac:chgData name="AASHUTOSH SHARMA" userId="6308f29d2b41fa4c" providerId="LiveId" clId="{AA918770-278D-4A9D-B78E-AB9FB5B6D4F2}" dt="2022-09-12T10:00:14.410" v="235" actId="931"/>
          <ac:spMkLst>
            <pc:docMk/>
            <pc:sldMk cId="2973917819" sldId="264"/>
            <ac:spMk id="3" creationId="{5941446D-1930-AAF2-72F8-6BCA7CC9F162}"/>
          </ac:spMkLst>
        </pc:spChg>
        <pc:picChg chg="add mod">
          <ac:chgData name="AASHUTOSH SHARMA" userId="6308f29d2b41fa4c" providerId="LiveId" clId="{AA918770-278D-4A9D-B78E-AB9FB5B6D4F2}" dt="2022-09-12T10:35:31.690" v="1734" actId="1076"/>
          <ac:picMkLst>
            <pc:docMk/>
            <pc:sldMk cId="2973917819" sldId="264"/>
            <ac:picMk id="6" creationId="{5DC7AA5C-343E-B05B-9425-18B5BB751DB4}"/>
          </ac:picMkLst>
        </pc:picChg>
      </pc:sldChg>
      <pc:sldChg chg="addSp delSp modSp new mod">
        <pc:chgData name="AASHUTOSH SHARMA" userId="6308f29d2b41fa4c" providerId="LiveId" clId="{AA918770-278D-4A9D-B78E-AB9FB5B6D4F2}" dt="2022-09-12T10:04:00.535" v="296" actId="14100"/>
        <pc:sldMkLst>
          <pc:docMk/>
          <pc:sldMk cId="2370428748" sldId="265"/>
        </pc:sldMkLst>
        <pc:spChg chg="mod">
          <ac:chgData name="AASHUTOSH SHARMA" userId="6308f29d2b41fa4c" providerId="LiveId" clId="{AA918770-278D-4A9D-B78E-AB9FB5B6D4F2}" dt="2022-09-12T10:03:02.284" v="292" actId="20577"/>
          <ac:spMkLst>
            <pc:docMk/>
            <pc:sldMk cId="2370428748" sldId="265"/>
            <ac:spMk id="2" creationId="{3F3BE563-67C0-B4D1-31D5-5E3CE26F573E}"/>
          </ac:spMkLst>
        </pc:spChg>
        <pc:spChg chg="add del">
          <ac:chgData name="AASHUTOSH SHARMA" userId="6308f29d2b41fa4c" providerId="LiveId" clId="{AA918770-278D-4A9D-B78E-AB9FB5B6D4F2}" dt="2022-09-12T10:03:56.080" v="295" actId="931"/>
          <ac:spMkLst>
            <pc:docMk/>
            <pc:sldMk cId="2370428748" sldId="265"/>
            <ac:spMk id="3" creationId="{9380E002-B6B0-EEE9-6D43-51AF9E1494B4}"/>
          </ac:spMkLst>
        </pc:spChg>
        <pc:picChg chg="add del mod">
          <ac:chgData name="AASHUTOSH SHARMA" userId="6308f29d2b41fa4c" providerId="LiveId" clId="{AA918770-278D-4A9D-B78E-AB9FB5B6D4F2}" dt="2022-09-12T10:03:44.854" v="294" actId="931"/>
          <ac:picMkLst>
            <pc:docMk/>
            <pc:sldMk cId="2370428748" sldId="265"/>
            <ac:picMk id="6" creationId="{FC0A02D6-EC3B-891A-C102-7B691728A953}"/>
          </ac:picMkLst>
        </pc:picChg>
        <pc:picChg chg="add del mod">
          <ac:chgData name="AASHUTOSH SHARMA" userId="6308f29d2b41fa4c" providerId="LiveId" clId="{AA918770-278D-4A9D-B78E-AB9FB5B6D4F2}" dt="2022-09-12T10:03:44.854" v="294" actId="931"/>
          <ac:picMkLst>
            <pc:docMk/>
            <pc:sldMk cId="2370428748" sldId="265"/>
            <ac:picMk id="8" creationId="{790FCA14-D745-1980-AF6D-C4F3FB8330F8}"/>
          </ac:picMkLst>
        </pc:picChg>
        <pc:picChg chg="add del mod">
          <ac:chgData name="AASHUTOSH SHARMA" userId="6308f29d2b41fa4c" providerId="LiveId" clId="{AA918770-278D-4A9D-B78E-AB9FB5B6D4F2}" dt="2022-09-12T10:03:44.854" v="294" actId="931"/>
          <ac:picMkLst>
            <pc:docMk/>
            <pc:sldMk cId="2370428748" sldId="265"/>
            <ac:picMk id="10" creationId="{64CC19A6-DBEF-240E-9C8C-087BACB63D5C}"/>
          </ac:picMkLst>
        </pc:picChg>
        <pc:picChg chg="add del mod">
          <ac:chgData name="AASHUTOSH SHARMA" userId="6308f29d2b41fa4c" providerId="LiveId" clId="{AA918770-278D-4A9D-B78E-AB9FB5B6D4F2}" dt="2022-09-12T10:03:44.854" v="294" actId="931"/>
          <ac:picMkLst>
            <pc:docMk/>
            <pc:sldMk cId="2370428748" sldId="265"/>
            <ac:picMk id="12" creationId="{0ED7117E-1CD1-D382-C75F-78AA3729A315}"/>
          </ac:picMkLst>
        </pc:picChg>
        <pc:picChg chg="add del mod">
          <ac:chgData name="AASHUTOSH SHARMA" userId="6308f29d2b41fa4c" providerId="LiveId" clId="{AA918770-278D-4A9D-B78E-AB9FB5B6D4F2}" dt="2022-09-12T10:03:44.854" v="294" actId="931"/>
          <ac:picMkLst>
            <pc:docMk/>
            <pc:sldMk cId="2370428748" sldId="265"/>
            <ac:picMk id="14" creationId="{BAEA2604-FE92-AFDB-A5C1-C619C7439A32}"/>
          </ac:picMkLst>
        </pc:picChg>
        <pc:picChg chg="add del mod">
          <ac:chgData name="AASHUTOSH SHARMA" userId="6308f29d2b41fa4c" providerId="LiveId" clId="{AA918770-278D-4A9D-B78E-AB9FB5B6D4F2}" dt="2022-09-12T10:03:44.854" v="294" actId="931"/>
          <ac:picMkLst>
            <pc:docMk/>
            <pc:sldMk cId="2370428748" sldId="265"/>
            <ac:picMk id="16" creationId="{CD827716-161A-9E61-8E27-0BF060BCDD86}"/>
          </ac:picMkLst>
        </pc:picChg>
        <pc:picChg chg="add del mod">
          <ac:chgData name="AASHUTOSH SHARMA" userId="6308f29d2b41fa4c" providerId="LiveId" clId="{AA918770-278D-4A9D-B78E-AB9FB5B6D4F2}" dt="2022-09-12T10:03:44.854" v="294" actId="931"/>
          <ac:picMkLst>
            <pc:docMk/>
            <pc:sldMk cId="2370428748" sldId="265"/>
            <ac:picMk id="18" creationId="{4F97C167-73CA-5F02-65AF-5CA056FB84ED}"/>
          </ac:picMkLst>
        </pc:picChg>
        <pc:picChg chg="add del mod">
          <ac:chgData name="AASHUTOSH SHARMA" userId="6308f29d2b41fa4c" providerId="LiveId" clId="{AA918770-278D-4A9D-B78E-AB9FB5B6D4F2}" dt="2022-09-12T10:03:44.854" v="294" actId="931"/>
          <ac:picMkLst>
            <pc:docMk/>
            <pc:sldMk cId="2370428748" sldId="265"/>
            <ac:picMk id="20" creationId="{680EF8A3-51C6-90BC-9BCA-525121821B1C}"/>
          </ac:picMkLst>
        </pc:picChg>
        <pc:picChg chg="add mod">
          <ac:chgData name="AASHUTOSH SHARMA" userId="6308f29d2b41fa4c" providerId="LiveId" clId="{AA918770-278D-4A9D-B78E-AB9FB5B6D4F2}" dt="2022-09-12T10:04:00.535" v="296" actId="14100"/>
          <ac:picMkLst>
            <pc:docMk/>
            <pc:sldMk cId="2370428748" sldId="265"/>
            <ac:picMk id="22" creationId="{7C505C50-32DE-D252-82C1-524E5F56B119}"/>
          </ac:picMkLst>
        </pc:picChg>
      </pc:sldChg>
      <pc:sldChg chg="new del">
        <pc:chgData name="AASHUTOSH SHARMA" userId="6308f29d2b41fa4c" providerId="LiveId" clId="{AA918770-278D-4A9D-B78E-AB9FB5B6D4F2}" dt="2022-09-12T10:04:23.082" v="302" actId="680"/>
        <pc:sldMkLst>
          <pc:docMk/>
          <pc:sldMk cId="1596016805" sldId="266"/>
        </pc:sldMkLst>
      </pc:sldChg>
      <pc:sldChg chg="addSp modSp new mod">
        <pc:chgData name="AASHUTOSH SHARMA" userId="6308f29d2b41fa4c" providerId="LiveId" clId="{AA918770-278D-4A9D-B78E-AB9FB5B6D4F2}" dt="2022-09-12T10:04:56.442" v="307" actId="14100"/>
        <pc:sldMkLst>
          <pc:docMk/>
          <pc:sldMk cId="1893073666" sldId="266"/>
        </pc:sldMkLst>
        <pc:picChg chg="add mod">
          <ac:chgData name="AASHUTOSH SHARMA" userId="6308f29d2b41fa4c" providerId="LiveId" clId="{AA918770-278D-4A9D-B78E-AB9FB5B6D4F2}" dt="2022-09-12T10:04:56.442" v="307" actId="14100"/>
          <ac:picMkLst>
            <pc:docMk/>
            <pc:sldMk cId="1893073666" sldId="266"/>
            <ac:picMk id="4" creationId="{3381DEA3-F321-6F92-7BD6-77413E1EC7AF}"/>
          </ac:picMkLst>
        </pc:picChg>
      </pc:sldChg>
      <pc:sldChg chg="new del">
        <pc:chgData name="AASHUTOSH SHARMA" userId="6308f29d2b41fa4c" providerId="LiveId" clId="{AA918770-278D-4A9D-B78E-AB9FB5B6D4F2}" dt="2022-09-12T10:04:27.879" v="304" actId="680"/>
        <pc:sldMkLst>
          <pc:docMk/>
          <pc:sldMk cId="2815427823" sldId="266"/>
        </pc:sldMkLst>
      </pc:sldChg>
      <pc:sldChg chg="new del">
        <pc:chgData name="AASHUTOSH SHARMA" userId="6308f29d2b41fa4c" providerId="LiveId" clId="{AA918770-278D-4A9D-B78E-AB9FB5B6D4F2}" dt="2022-09-12T10:04:22.660" v="301" actId="680"/>
        <pc:sldMkLst>
          <pc:docMk/>
          <pc:sldMk cId="482996111" sldId="267"/>
        </pc:sldMkLst>
      </pc:sldChg>
      <pc:sldChg chg="addSp modSp new">
        <pc:chgData name="AASHUTOSH SHARMA" userId="6308f29d2b41fa4c" providerId="LiveId" clId="{AA918770-278D-4A9D-B78E-AB9FB5B6D4F2}" dt="2022-09-12T10:05:42.223" v="314" actId="931"/>
        <pc:sldMkLst>
          <pc:docMk/>
          <pc:sldMk cId="2367775132" sldId="267"/>
        </pc:sldMkLst>
        <pc:picChg chg="add mod">
          <ac:chgData name="AASHUTOSH SHARMA" userId="6308f29d2b41fa4c" providerId="LiveId" clId="{AA918770-278D-4A9D-B78E-AB9FB5B6D4F2}" dt="2022-09-12T10:05:42.223" v="314" actId="931"/>
          <ac:picMkLst>
            <pc:docMk/>
            <pc:sldMk cId="2367775132" sldId="267"/>
            <ac:picMk id="4" creationId="{89245282-F532-EC5C-20BE-92F32B587668}"/>
          </ac:picMkLst>
        </pc:picChg>
      </pc:sldChg>
      <pc:sldChg chg="new del">
        <pc:chgData name="AASHUTOSH SHARMA" userId="6308f29d2b41fa4c" providerId="LiveId" clId="{AA918770-278D-4A9D-B78E-AB9FB5B6D4F2}" dt="2022-09-12T10:04:22.113" v="300" actId="680"/>
        <pc:sldMkLst>
          <pc:docMk/>
          <pc:sldMk cId="2525850641" sldId="268"/>
        </pc:sldMkLst>
      </pc:sldChg>
      <pc:sldChg chg="addSp modSp new">
        <pc:chgData name="AASHUTOSH SHARMA" userId="6308f29d2b41fa4c" providerId="LiveId" clId="{AA918770-278D-4A9D-B78E-AB9FB5B6D4F2}" dt="2022-09-12T10:05:55.721" v="315" actId="931"/>
        <pc:sldMkLst>
          <pc:docMk/>
          <pc:sldMk cId="3590612616" sldId="268"/>
        </pc:sldMkLst>
        <pc:picChg chg="add mod">
          <ac:chgData name="AASHUTOSH SHARMA" userId="6308f29d2b41fa4c" providerId="LiveId" clId="{AA918770-278D-4A9D-B78E-AB9FB5B6D4F2}" dt="2022-09-12T10:05:55.721" v="315" actId="931"/>
          <ac:picMkLst>
            <pc:docMk/>
            <pc:sldMk cId="3590612616" sldId="268"/>
            <ac:picMk id="4" creationId="{077A563F-6D72-A550-FEE6-BD666AAD4AC4}"/>
          </ac:picMkLst>
        </pc:picChg>
      </pc:sldChg>
      <pc:sldChg chg="addSp modSp new">
        <pc:chgData name="AASHUTOSH SHARMA" userId="6308f29d2b41fa4c" providerId="LiveId" clId="{AA918770-278D-4A9D-B78E-AB9FB5B6D4F2}" dt="2022-09-12T10:06:13.032" v="316" actId="931"/>
        <pc:sldMkLst>
          <pc:docMk/>
          <pc:sldMk cId="1483418840" sldId="269"/>
        </pc:sldMkLst>
        <pc:picChg chg="add mod">
          <ac:chgData name="AASHUTOSH SHARMA" userId="6308f29d2b41fa4c" providerId="LiveId" clId="{AA918770-278D-4A9D-B78E-AB9FB5B6D4F2}" dt="2022-09-12T10:06:13.032" v="316" actId="931"/>
          <ac:picMkLst>
            <pc:docMk/>
            <pc:sldMk cId="1483418840" sldId="269"/>
            <ac:picMk id="4" creationId="{517FD042-4766-5CE9-383A-8C48A79A0520}"/>
          </ac:picMkLst>
        </pc:picChg>
      </pc:sldChg>
      <pc:sldChg chg="addSp modSp new">
        <pc:chgData name="AASHUTOSH SHARMA" userId="6308f29d2b41fa4c" providerId="LiveId" clId="{AA918770-278D-4A9D-B78E-AB9FB5B6D4F2}" dt="2022-09-12T10:06:31.452" v="317" actId="931"/>
        <pc:sldMkLst>
          <pc:docMk/>
          <pc:sldMk cId="2762034758" sldId="270"/>
        </pc:sldMkLst>
        <pc:picChg chg="add mod">
          <ac:chgData name="AASHUTOSH SHARMA" userId="6308f29d2b41fa4c" providerId="LiveId" clId="{AA918770-278D-4A9D-B78E-AB9FB5B6D4F2}" dt="2022-09-12T10:06:31.452" v="317" actId="931"/>
          <ac:picMkLst>
            <pc:docMk/>
            <pc:sldMk cId="2762034758" sldId="270"/>
            <ac:picMk id="4" creationId="{6ABEDB64-95F2-8F91-AE76-A78608BFD0F9}"/>
          </ac:picMkLst>
        </pc:picChg>
      </pc:sldChg>
      <pc:sldChg chg="addSp modSp new">
        <pc:chgData name="AASHUTOSH SHARMA" userId="6308f29d2b41fa4c" providerId="LiveId" clId="{AA918770-278D-4A9D-B78E-AB9FB5B6D4F2}" dt="2022-09-12T10:06:44.842" v="318" actId="931"/>
        <pc:sldMkLst>
          <pc:docMk/>
          <pc:sldMk cId="1045499153" sldId="271"/>
        </pc:sldMkLst>
        <pc:picChg chg="add mod">
          <ac:chgData name="AASHUTOSH SHARMA" userId="6308f29d2b41fa4c" providerId="LiveId" clId="{AA918770-278D-4A9D-B78E-AB9FB5B6D4F2}" dt="2022-09-12T10:06:44.842" v="318" actId="931"/>
          <ac:picMkLst>
            <pc:docMk/>
            <pc:sldMk cId="1045499153" sldId="271"/>
            <ac:picMk id="4" creationId="{171DD5E1-9F67-A89B-313A-D772D7D4224B}"/>
          </ac:picMkLst>
        </pc:picChg>
      </pc:sldChg>
      <pc:sldChg chg="addSp modSp new">
        <pc:chgData name="AASHUTOSH SHARMA" userId="6308f29d2b41fa4c" providerId="LiveId" clId="{AA918770-278D-4A9D-B78E-AB9FB5B6D4F2}" dt="2022-09-12T10:06:57.481" v="319" actId="931"/>
        <pc:sldMkLst>
          <pc:docMk/>
          <pc:sldMk cId="483910754" sldId="272"/>
        </pc:sldMkLst>
        <pc:picChg chg="add mod">
          <ac:chgData name="AASHUTOSH SHARMA" userId="6308f29d2b41fa4c" providerId="LiveId" clId="{AA918770-278D-4A9D-B78E-AB9FB5B6D4F2}" dt="2022-09-12T10:06:57.481" v="319" actId="931"/>
          <ac:picMkLst>
            <pc:docMk/>
            <pc:sldMk cId="483910754" sldId="272"/>
            <ac:picMk id="4" creationId="{2E20F74B-3AAE-E85B-2823-72D3FCBDC70F}"/>
          </ac:picMkLst>
        </pc:picChg>
      </pc:sldChg>
      <pc:sldChg chg="addSp delSp modSp new mod">
        <pc:chgData name="AASHUTOSH SHARMA" userId="6308f29d2b41fa4c" providerId="LiveId" clId="{AA918770-278D-4A9D-B78E-AB9FB5B6D4F2}" dt="2022-09-12T10:09:12.992" v="364" actId="14100"/>
        <pc:sldMkLst>
          <pc:docMk/>
          <pc:sldMk cId="1977585340" sldId="273"/>
        </pc:sldMkLst>
        <pc:spChg chg="mod">
          <ac:chgData name="AASHUTOSH SHARMA" userId="6308f29d2b41fa4c" providerId="LiveId" clId="{AA918770-278D-4A9D-B78E-AB9FB5B6D4F2}" dt="2022-09-12T10:08:24.162" v="358" actId="14100"/>
          <ac:spMkLst>
            <pc:docMk/>
            <pc:sldMk cId="1977585340" sldId="273"/>
            <ac:spMk id="2" creationId="{2BBA52D1-199C-3E63-320B-B4116CEFD6B6}"/>
          </ac:spMkLst>
        </pc:spChg>
        <pc:spChg chg="del">
          <ac:chgData name="AASHUTOSH SHARMA" userId="6308f29d2b41fa4c" providerId="LiveId" clId="{AA918770-278D-4A9D-B78E-AB9FB5B6D4F2}" dt="2022-09-12T10:08:49.211" v="359" actId="931"/>
          <ac:spMkLst>
            <pc:docMk/>
            <pc:sldMk cId="1977585340" sldId="273"/>
            <ac:spMk id="3" creationId="{F16A2B5F-30FD-26D5-A4AC-17A372B9FB32}"/>
          </ac:spMkLst>
        </pc:spChg>
        <pc:picChg chg="add mod">
          <ac:chgData name="AASHUTOSH SHARMA" userId="6308f29d2b41fa4c" providerId="LiveId" clId="{AA918770-278D-4A9D-B78E-AB9FB5B6D4F2}" dt="2022-09-12T10:09:12.992" v="364" actId="14100"/>
          <ac:picMkLst>
            <pc:docMk/>
            <pc:sldMk cId="1977585340" sldId="273"/>
            <ac:picMk id="6" creationId="{551C0964-A822-F07C-CB3F-F36ABFC60325}"/>
          </ac:picMkLst>
        </pc:picChg>
      </pc:sldChg>
      <pc:sldChg chg="modSp new mod">
        <pc:chgData name="AASHUTOSH SHARMA" userId="6308f29d2b41fa4c" providerId="LiveId" clId="{AA918770-278D-4A9D-B78E-AB9FB5B6D4F2}" dt="2022-09-12T10:21:04.735" v="947" actId="255"/>
        <pc:sldMkLst>
          <pc:docMk/>
          <pc:sldMk cId="760908866" sldId="274"/>
        </pc:sldMkLst>
        <pc:spChg chg="mod">
          <ac:chgData name="AASHUTOSH SHARMA" userId="6308f29d2b41fa4c" providerId="LiveId" clId="{AA918770-278D-4A9D-B78E-AB9FB5B6D4F2}" dt="2022-09-12T10:09:56.585" v="399" actId="14100"/>
          <ac:spMkLst>
            <pc:docMk/>
            <pc:sldMk cId="760908866" sldId="274"/>
            <ac:spMk id="2" creationId="{EDEFD69A-BAC9-2582-B5A2-1CCACEFC38B2}"/>
          </ac:spMkLst>
        </pc:spChg>
        <pc:spChg chg="mod">
          <ac:chgData name="AASHUTOSH SHARMA" userId="6308f29d2b41fa4c" providerId="LiveId" clId="{AA918770-278D-4A9D-B78E-AB9FB5B6D4F2}" dt="2022-09-12T10:21:04.735" v="947" actId="255"/>
          <ac:spMkLst>
            <pc:docMk/>
            <pc:sldMk cId="760908866" sldId="274"/>
            <ac:spMk id="3" creationId="{29C1A8EE-74BB-1A07-612B-2452DAEBEE0F}"/>
          </ac:spMkLst>
        </pc:spChg>
      </pc:sldChg>
      <pc:sldChg chg="new del">
        <pc:chgData name="AASHUTOSH SHARMA" userId="6308f29d2b41fa4c" providerId="LiveId" clId="{AA918770-278D-4A9D-B78E-AB9FB5B6D4F2}" dt="2022-09-12T10:21:57.919" v="949" actId="680"/>
        <pc:sldMkLst>
          <pc:docMk/>
          <pc:sldMk cId="3653706998" sldId="275"/>
        </pc:sldMkLst>
      </pc:sldChg>
      <pc:sldChg chg="modSp new mod">
        <pc:chgData name="AASHUTOSH SHARMA" userId="6308f29d2b41fa4c" providerId="LiveId" clId="{AA918770-278D-4A9D-B78E-AB9FB5B6D4F2}" dt="2022-09-12T10:35:55.500" v="1735" actId="20577"/>
        <pc:sldMkLst>
          <pc:docMk/>
          <pc:sldMk cId="4088053320" sldId="275"/>
        </pc:sldMkLst>
        <pc:spChg chg="mod">
          <ac:chgData name="AASHUTOSH SHARMA" userId="6308f29d2b41fa4c" providerId="LiveId" clId="{AA918770-278D-4A9D-B78E-AB9FB5B6D4F2}" dt="2022-09-12T10:35:55.500" v="1735" actId="20577"/>
          <ac:spMkLst>
            <pc:docMk/>
            <pc:sldMk cId="4088053320" sldId="275"/>
            <ac:spMk id="2" creationId="{18AB3283-8872-4E4D-58AB-7D8E4568DF95}"/>
          </ac:spMkLst>
        </pc:spChg>
        <pc:spChg chg="mod">
          <ac:chgData name="AASHUTOSH SHARMA" userId="6308f29d2b41fa4c" providerId="LiveId" clId="{AA918770-278D-4A9D-B78E-AB9FB5B6D4F2}" dt="2022-09-12T10:34:57.018" v="1733" actId="14100"/>
          <ac:spMkLst>
            <pc:docMk/>
            <pc:sldMk cId="4088053320" sldId="275"/>
            <ac:spMk id="3" creationId="{F2ACEFBC-09E7-7CCD-41EA-F6BCBB825340}"/>
          </ac:spMkLst>
        </pc:spChg>
      </pc:sldChg>
      <pc:sldChg chg="addSp modSp new mod">
        <pc:chgData name="AASHUTOSH SHARMA" userId="6308f29d2b41fa4c" providerId="LiveId" clId="{AA918770-278D-4A9D-B78E-AB9FB5B6D4F2}" dt="2022-09-12T10:38:44.231" v="1742" actId="1076"/>
        <pc:sldMkLst>
          <pc:docMk/>
          <pc:sldMk cId="2256764148" sldId="276"/>
        </pc:sldMkLst>
        <pc:picChg chg="add mod">
          <ac:chgData name="AASHUTOSH SHARMA" userId="6308f29d2b41fa4c" providerId="LiveId" clId="{AA918770-278D-4A9D-B78E-AB9FB5B6D4F2}" dt="2022-09-12T10:38:44.231" v="1742" actId="1076"/>
          <ac:picMkLst>
            <pc:docMk/>
            <pc:sldMk cId="2256764148" sldId="276"/>
            <ac:picMk id="4" creationId="{CD5EF1FF-617A-69CC-FAD1-AC867717D5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9D864-B192-4670-AF72-AF6ADEBADF6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52846-011C-4AE9-A124-142E4AF0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6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0BAE-3BC7-4C41-86C0-0897257DE2E5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9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65E1-8699-4905-8C43-13E59AF0F0D9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1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982-5B62-4E4C-B679-C28FCCEFEF44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2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311F-5A86-453F-B13A-FB92CBF1261C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773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35D-EA04-439B-8FBA-453742D37267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88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B386-24AA-4FB4-A5EA-CDAFA2AD2CD4}" type="datetime1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96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5A59-AB5C-488F-9182-C80544ADD9E5}" type="datetime1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09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59E2-2772-49BC-AE76-3E2E8B43F84C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16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331-46ED-43D0-9B4C-A34463DA1217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4928-4171-47A5-9F8C-04A1C47B649A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9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50A9-E37F-4EC4-9D78-8AC82AE2CD14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9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DEE-FDB3-4595-9E96-F3072A1B5E7E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5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C3CD-56D1-4741-9BE0-43E74FAB2E60}" type="datetime1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7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A31C-3CF9-4F94-889F-5173CE0147CA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1D01-A99A-4B0D-BFC8-960D31AE5A2D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77B-C513-43E0-8218-E51B41C69097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1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59B0-1F28-462E-8E8D-1857969BB2A3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65E6D8-14D8-4397-8257-C0E6E5967A7D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2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zero.webappsecurity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zero.webappsecurity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E4-38D1-F056-0233-69651D9C2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861420"/>
          </a:xfrm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</a:rPr>
              <a:t>           Internship Task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35A06-530C-F243-C037-E33878A7F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 – Aashutosh Sharma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7D915-583C-05DD-671A-172A74E7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5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D0E2A-CCF6-D591-6646-D2B7E0B7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1DEA3-F321-6F92-7BD6-77413E1EC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89" y="677941"/>
            <a:ext cx="8785768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7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73677-9FD6-7C8F-3F5D-EC4B3468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45282-F532-EC5C-20BE-92F32B587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655079"/>
            <a:ext cx="8314140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75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FDF647-9965-7B4D-E565-F4830AAC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A563F-6D72-A550-FEE6-BD666AAD4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61" y="681752"/>
            <a:ext cx="8291278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1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92BCDE-494B-A7B8-C788-772571CA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FD042-4766-5CE9-383A-8C48A79A0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68" y="639838"/>
            <a:ext cx="8359864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18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F4829D-4427-C9E3-394C-1E482F8C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EDB64-95F2-8F91-AE76-A78608BFD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343" y="658890"/>
            <a:ext cx="8009314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3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1386C-5B45-410B-0D7B-D825603D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DD5E1-9F67-A89B-313A-D772D7D42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26" y="590304"/>
            <a:ext cx="8169348" cy="5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9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D34445-D5C8-8838-A61F-59E0C5F0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0F74B-3AAE-E85B-2823-72D3FCBDC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64" y="582683"/>
            <a:ext cx="8215072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10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52D1-199C-3E63-320B-B4116CEF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6129"/>
          </a:xfrm>
        </p:spPr>
        <p:txBody>
          <a:bodyPr/>
          <a:lstStyle/>
          <a:p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Solution Proposed By Tool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1C0964-A822-F07C-CB3F-F36ABFC60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824" y="1900518"/>
            <a:ext cx="8283388" cy="38548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68C2E-DDA0-9048-BA30-1CD9652B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69A-BAC9-2582-B5A2-1CCACEFC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dirty="0">
                <a:solidFill>
                  <a:srgbClr val="FF0000"/>
                </a:solidFill>
              </a:rPr>
              <a:t>My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1A8EE-74BB-1A07-612B-2452DAEB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742"/>
            <a:ext cx="8946541" cy="49126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rgbClr val="FF0000"/>
                </a:solidFill>
              </a:rPr>
              <a:t>Site scanned </a:t>
            </a:r>
            <a:r>
              <a:rPr lang="en-US" sz="2400" dirty="0">
                <a:solidFill>
                  <a:srgbClr val="FF0000"/>
                </a:solidFill>
              </a:rPr>
              <a:t>- </a:t>
            </a:r>
            <a:r>
              <a:rPr lang="en-US" sz="2400" b="1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http://zero.webappsecurity.com/</a:t>
            </a:r>
            <a:endParaRPr lang="en-US" sz="2400" b="1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FF0000"/>
                </a:solidFill>
              </a:rPr>
              <a:t>Tool Used </a:t>
            </a:r>
            <a:r>
              <a:rPr lang="en-US" sz="2400" dirty="0">
                <a:solidFill>
                  <a:srgbClr val="FF0000"/>
                </a:solidFill>
              </a:rPr>
              <a:t>– </a:t>
            </a:r>
            <a:r>
              <a:rPr lang="en-US" sz="2400" u="sng" dirty="0">
                <a:solidFill>
                  <a:schemeClr val="tx2"/>
                </a:solidFill>
              </a:rPr>
              <a:t>intruder.io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FF0000"/>
                </a:solidFill>
              </a:rPr>
              <a:t>About Tool </a:t>
            </a:r>
            <a:r>
              <a:rPr lang="en-US" sz="2400" dirty="0"/>
              <a:t>– Intruder.io is an automatic vulnerability analysis tool similar to </a:t>
            </a:r>
            <a:r>
              <a:rPr lang="en-US" sz="2400" dirty="0" err="1"/>
              <a:t>Netsparker</a:t>
            </a:r>
            <a:r>
              <a:rPr lang="en-US" sz="2400" dirty="0"/>
              <a:t> which is used to scan various sites for vulnerabilities and give a detailed report of all the vulnerabilities present in the site. It classifies the vulnerabilities into 4 categories namely critical, high, medium and low. It is a paid tool used by various organizations and allows 30 days trial period before purchase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6CB0-28EF-9B06-BC93-D9C8D1B8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8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3283-8872-4E4D-58AB-7D8E4568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My Observations after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CEFBC-09E7-7CCD-41EA-F6BCBB825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146" y="1694329"/>
            <a:ext cx="8946541" cy="4912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tool reported 17 vulnerabilities in the scanned site out of which 1 was critical , 5 were high, 6 were Medium and 5 were low. I have </a:t>
            </a:r>
            <a:r>
              <a:rPr lang="en-US" sz="2400" dirty="0" err="1"/>
              <a:t>analysed</a:t>
            </a:r>
            <a:r>
              <a:rPr lang="en-US" sz="2400" dirty="0"/>
              <a:t> the critical Vulnerability which was present on the site.</a:t>
            </a:r>
          </a:p>
          <a:p>
            <a:pPr marL="0" indent="0">
              <a:buNone/>
            </a:pPr>
            <a:r>
              <a:rPr lang="en-US" sz="2400" u="sng" dirty="0">
                <a:solidFill>
                  <a:srgbClr val="FF0000"/>
                </a:solidFill>
              </a:rPr>
              <a:t>Name of vulnerability </a:t>
            </a:r>
            <a:r>
              <a:rPr lang="en-US" sz="2400" dirty="0">
                <a:solidFill>
                  <a:srgbClr val="FF0000"/>
                </a:solidFill>
              </a:rPr>
              <a:t>– </a:t>
            </a:r>
            <a:r>
              <a:rPr lang="en-US" sz="2400" dirty="0"/>
              <a:t>Vulnerable Apache version</a:t>
            </a:r>
          </a:p>
          <a:p>
            <a:pPr marL="0" indent="0">
              <a:buNone/>
            </a:pPr>
            <a:r>
              <a:rPr lang="en-US" sz="2400" u="sng" dirty="0">
                <a:solidFill>
                  <a:srgbClr val="FF0000"/>
                </a:solidFill>
              </a:rPr>
              <a:t>Description</a:t>
            </a:r>
            <a:r>
              <a:rPr lang="en-US" sz="2400" dirty="0">
                <a:solidFill>
                  <a:srgbClr val="FF0000"/>
                </a:solidFill>
              </a:rPr>
              <a:t> – </a:t>
            </a:r>
            <a:r>
              <a:rPr lang="en-US" sz="2400" dirty="0"/>
              <a:t>The Apache version of the site was found to be 2.2.6 which is a very older version  and this vulnerability can give way to various vulnerabilities like cross site scripting, </a:t>
            </a:r>
            <a:r>
              <a:rPr lang="en-US" sz="2400" dirty="0" err="1"/>
              <a:t>sql</a:t>
            </a:r>
            <a:r>
              <a:rPr lang="en-US" sz="2400" dirty="0"/>
              <a:t> injection, DOS etc.</a:t>
            </a:r>
          </a:p>
          <a:p>
            <a:pPr marL="0" indent="0">
              <a:buNone/>
            </a:pPr>
            <a:r>
              <a:rPr lang="en-US" sz="2400" u="sng" dirty="0">
                <a:solidFill>
                  <a:srgbClr val="FF0000"/>
                </a:solidFill>
              </a:rPr>
              <a:t>Mitigation</a:t>
            </a:r>
            <a:r>
              <a:rPr lang="en-US" sz="2400" dirty="0">
                <a:solidFill>
                  <a:srgbClr val="FF0000"/>
                </a:solidFill>
              </a:rPr>
              <a:t> – </a:t>
            </a:r>
            <a:r>
              <a:rPr lang="en-US" sz="2400" dirty="0"/>
              <a:t>The admin of this website need to update this Apache version to the latest available version in order to protect the website from several vulnerabilities.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9C64D-62FD-80FF-00AE-4C9BF13B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3AAB-902C-B118-D1B4-9AB85148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dirty="0"/>
              <a:t>                      </a:t>
            </a:r>
            <a:r>
              <a:rPr lang="en-US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6D44-674B-84FD-1C80-B08DA3CD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6776"/>
            <a:ext cx="8946541" cy="49216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Find three vulnerabilities in a site </a:t>
            </a:r>
            <a:r>
              <a:rPr lang="en-US" sz="1800" b="1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http://zero.webappsecurity.com/</a:t>
            </a:r>
            <a:r>
              <a:rPr lang="en-US" sz="1800" b="1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i="0" strike="noStrike" dirty="0">
                <a:solidFill>
                  <a:srgbClr val="1155CC"/>
                </a:solidFill>
                <a:effectLst/>
              </a:rPr>
              <a:t> </a:t>
            </a:r>
            <a:r>
              <a:rPr lang="en-US" i="0" strike="noStrike" dirty="0">
                <a:effectLst/>
              </a:rPr>
              <a:t>and prepare a report on a vulnerability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Tool Used-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intruder.io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Tool logo-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AF594-A0B6-15A1-E07A-31CFF917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90260E-DA2D-0F18-CEA7-CADD25A54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342" y="4012813"/>
            <a:ext cx="4760259" cy="223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54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280467-EDB6-AE52-A907-783E69EF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EF1FF-617A-69CC-FAD1-AC867717D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88" y="1819835"/>
            <a:ext cx="8095130" cy="38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6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D239-AE92-44E5-D845-89BDBBE8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Vulnerability Issues Found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                 in The Site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E9E948-F3D3-3D96-5D94-55B6EDD3A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41" y="2151528"/>
            <a:ext cx="7835153" cy="404308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37E80-E2D7-075B-3B1E-0942D459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5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93B4-F5FF-20F2-9D82-794A1870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Critical Vulnerabilities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632797-4979-D629-1581-7D8BCA7CA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853248"/>
            <a:ext cx="8947150" cy="40455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1F5F2-C75D-F9E9-E52C-FCDE19F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8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112F-5EE4-4C8E-44D0-F49F0354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</a:t>
            </a:r>
            <a:r>
              <a:rPr lang="en-US" dirty="0">
                <a:solidFill>
                  <a:srgbClr val="FF0000"/>
                </a:solidFill>
              </a:rPr>
              <a:t>High Vulnerabilities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B38B5E-E108-AE54-8BD1-2F3149130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434354"/>
            <a:ext cx="8947150" cy="50650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3EBE1-1DAD-133D-2EA9-5824688B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4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B069-B47E-9CF0-B37E-A9F36681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Medium Vulnerabilities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76A3A2-D980-7832-6309-79F1E4746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28" y="1434353"/>
            <a:ext cx="8220920" cy="48140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7C666-2108-72BD-95CD-442CA46F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0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543C-2F4C-1CEB-D3D0-E9BC3CBF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Low Vulnerabilities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D6691B-6343-9B21-4F39-BB189FADB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72" y="1353671"/>
            <a:ext cx="8820831" cy="48947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4158F-3B12-0F55-BED4-67EE7959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8268-FFBF-3227-23B8-71434F7D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452718"/>
            <a:ext cx="10235999" cy="767687"/>
          </a:xfrm>
        </p:spPr>
        <p:txBody>
          <a:bodyPr/>
          <a:lstStyle/>
          <a:p>
            <a:r>
              <a:rPr lang="en-US" sz="3600" dirty="0"/>
              <a:t>    </a:t>
            </a:r>
            <a:r>
              <a:rPr lang="en-US" sz="3600" dirty="0">
                <a:solidFill>
                  <a:srgbClr val="FF0000"/>
                </a:solidFill>
              </a:rPr>
              <a:t>Generated Report on Critical Vulnerability</a:t>
            </a:r>
            <a:r>
              <a:rPr lang="en-US" sz="3600" dirty="0"/>
              <a:t>                     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C7AA5C-343E-B05B-9425-18B5BB751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9247" y="1377394"/>
            <a:ext cx="9547412" cy="48710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FCFB0-0146-DC0F-FE15-CE2CE1A5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1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E563-67C0-B4D1-31D5-5E3CE26F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  Raw Scanner Outputs of Critical Vulnerability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7C505C50-32DE-D252-82C1-524E5F56B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19" y="1220405"/>
            <a:ext cx="6942537" cy="50279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6015C-05C8-15F8-3C9C-F37552C2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28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310</Words>
  <Application>Microsoft Office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           Internship Task 2</vt:lpstr>
      <vt:lpstr>                      Objective</vt:lpstr>
      <vt:lpstr>          Vulnerability Issues Found                        in The Site</vt:lpstr>
      <vt:lpstr>              Critical Vulnerabilities</vt:lpstr>
      <vt:lpstr>               High Vulnerabilities</vt:lpstr>
      <vt:lpstr>            Medium Vulnerabilities</vt:lpstr>
      <vt:lpstr>                 Low Vulnerabilities</vt:lpstr>
      <vt:lpstr>    Generated Report on Critical Vulnerability                       </vt:lpstr>
      <vt:lpstr>  Raw Scanner Outputs of Critical Vulnerability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Solution Proposed By Tool</vt:lpstr>
      <vt:lpstr>                     My Report</vt:lpstr>
      <vt:lpstr>          My Observations after Scan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Internship Task 2</dc:title>
  <dc:creator>AASHUTOSH SHARMA</dc:creator>
  <cp:lastModifiedBy>AASHUTOSH SHARMA</cp:lastModifiedBy>
  <cp:revision>1</cp:revision>
  <dcterms:created xsi:type="dcterms:W3CDTF">2022-09-12T09:34:45Z</dcterms:created>
  <dcterms:modified xsi:type="dcterms:W3CDTF">2022-09-12T10:40:50Z</dcterms:modified>
</cp:coreProperties>
</file>