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UTOSH SHARMA" userId="6308f29d2b41fa4c" providerId="LiveId" clId="{46111370-B853-47F3-BD32-F8DC6AAC0D74}"/>
    <pc:docChg chg="custSel addSld modSld">
      <pc:chgData name="AASHUTOSH SHARMA" userId="6308f29d2b41fa4c" providerId="LiveId" clId="{46111370-B853-47F3-BD32-F8DC6AAC0D74}" dt="2022-09-12T13:09:54.773" v="473" actId="20577"/>
      <pc:docMkLst>
        <pc:docMk/>
      </pc:docMkLst>
      <pc:sldChg chg="addSp modSp mod">
        <pc:chgData name="AASHUTOSH SHARMA" userId="6308f29d2b41fa4c" providerId="LiveId" clId="{46111370-B853-47F3-BD32-F8DC6AAC0D74}" dt="2022-09-12T12:52:14.416" v="8" actId="14100"/>
        <pc:sldMkLst>
          <pc:docMk/>
          <pc:sldMk cId="473577713" sldId="259"/>
        </pc:sldMkLst>
        <pc:spChg chg="mod">
          <ac:chgData name="AASHUTOSH SHARMA" userId="6308f29d2b41fa4c" providerId="LiveId" clId="{46111370-B853-47F3-BD32-F8DC6AAC0D74}" dt="2022-09-12T12:51:46.906" v="3" actId="14100"/>
          <ac:spMkLst>
            <pc:docMk/>
            <pc:sldMk cId="473577713" sldId="259"/>
            <ac:spMk id="3" creationId="{C9BDEE73-0406-2BB0-E5F4-E9C78BC723A1}"/>
          </ac:spMkLst>
        </pc:spChg>
        <pc:picChg chg="add mod">
          <ac:chgData name="AASHUTOSH SHARMA" userId="6308f29d2b41fa4c" providerId="LiveId" clId="{46111370-B853-47F3-BD32-F8DC6AAC0D74}" dt="2022-09-12T12:52:14.416" v="8" actId="14100"/>
          <ac:picMkLst>
            <pc:docMk/>
            <pc:sldMk cId="473577713" sldId="259"/>
            <ac:picMk id="6" creationId="{F049C81B-2B09-80ED-0594-CA49DEF8E651}"/>
          </ac:picMkLst>
        </pc:picChg>
      </pc:sldChg>
      <pc:sldChg chg="addSp delSp modSp new mod">
        <pc:chgData name="AASHUTOSH SHARMA" userId="6308f29d2b41fa4c" providerId="LiveId" clId="{46111370-B853-47F3-BD32-F8DC6AAC0D74}" dt="2022-09-12T12:54:25.823" v="59" actId="14100"/>
        <pc:sldMkLst>
          <pc:docMk/>
          <pc:sldMk cId="1878703114" sldId="260"/>
        </pc:sldMkLst>
        <pc:spChg chg="mod">
          <ac:chgData name="AASHUTOSH SHARMA" userId="6308f29d2b41fa4c" providerId="LiveId" clId="{46111370-B853-47F3-BD32-F8DC6AAC0D74}" dt="2022-09-12T12:53:25.741" v="53" actId="14100"/>
          <ac:spMkLst>
            <pc:docMk/>
            <pc:sldMk cId="1878703114" sldId="260"/>
            <ac:spMk id="2" creationId="{189EAFC6-13CA-B1DA-298D-7EE8A752E622}"/>
          </ac:spMkLst>
        </pc:spChg>
        <pc:spChg chg="del mod">
          <ac:chgData name="AASHUTOSH SHARMA" userId="6308f29d2b41fa4c" providerId="LiveId" clId="{46111370-B853-47F3-BD32-F8DC6AAC0D74}" dt="2022-09-12T12:53:59.496" v="55" actId="931"/>
          <ac:spMkLst>
            <pc:docMk/>
            <pc:sldMk cId="1878703114" sldId="260"/>
            <ac:spMk id="3" creationId="{924528C3-402F-6C71-C0B8-E3B4BAB4CF84}"/>
          </ac:spMkLst>
        </pc:spChg>
        <pc:spChg chg="add del mod">
          <ac:chgData name="AASHUTOSH SHARMA" userId="6308f29d2b41fa4c" providerId="LiveId" clId="{46111370-B853-47F3-BD32-F8DC6AAC0D74}" dt="2022-09-12T12:54:16.503" v="57" actId="931"/>
          <ac:spMkLst>
            <pc:docMk/>
            <pc:sldMk cId="1878703114" sldId="260"/>
            <ac:spMk id="8" creationId="{45FEB5BE-3031-9BD3-EF24-B0CE62586A94}"/>
          </ac:spMkLst>
        </pc:spChg>
        <pc:picChg chg="add del mod">
          <ac:chgData name="AASHUTOSH SHARMA" userId="6308f29d2b41fa4c" providerId="LiveId" clId="{46111370-B853-47F3-BD32-F8DC6AAC0D74}" dt="2022-09-12T12:54:03.766" v="56" actId="478"/>
          <ac:picMkLst>
            <pc:docMk/>
            <pc:sldMk cId="1878703114" sldId="260"/>
            <ac:picMk id="6" creationId="{146B0F3B-ED0E-04A2-5F42-BA3DF711A88C}"/>
          </ac:picMkLst>
        </pc:picChg>
        <pc:picChg chg="add mod">
          <ac:chgData name="AASHUTOSH SHARMA" userId="6308f29d2b41fa4c" providerId="LiveId" clId="{46111370-B853-47F3-BD32-F8DC6AAC0D74}" dt="2022-09-12T12:54:25.823" v="59" actId="14100"/>
          <ac:picMkLst>
            <pc:docMk/>
            <pc:sldMk cId="1878703114" sldId="260"/>
            <ac:picMk id="10" creationId="{B2A6ACBB-12FF-732E-D717-F724DA2A9417}"/>
          </ac:picMkLst>
        </pc:picChg>
      </pc:sldChg>
      <pc:sldChg chg="addSp delSp modSp new mod">
        <pc:chgData name="AASHUTOSH SHARMA" userId="6308f29d2b41fa4c" providerId="LiveId" clId="{46111370-B853-47F3-BD32-F8DC6AAC0D74}" dt="2022-09-12T12:55:45.438" v="97" actId="14100"/>
        <pc:sldMkLst>
          <pc:docMk/>
          <pc:sldMk cId="2489578450" sldId="261"/>
        </pc:sldMkLst>
        <pc:spChg chg="mod">
          <ac:chgData name="AASHUTOSH SHARMA" userId="6308f29d2b41fa4c" providerId="LiveId" clId="{46111370-B853-47F3-BD32-F8DC6AAC0D74}" dt="2022-09-12T12:55:03.114" v="94" actId="14100"/>
          <ac:spMkLst>
            <pc:docMk/>
            <pc:sldMk cId="2489578450" sldId="261"/>
            <ac:spMk id="2" creationId="{6D28A22D-7618-718F-2FB8-185AD80E35A0}"/>
          </ac:spMkLst>
        </pc:spChg>
        <pc:spChg chg="del">
          <ac:chgData name="AASHUTOSH SHARMA" userId="6308f29d2b41fa4c" providerId="LiveId" clId="{46111370-B853-47F3-BD32-F8DC6AAC0D74}" dt="2022-09-12T12:55:37.676" v="95" actId="931"/>
          <ac:spMkLst>
            <pc:docMk/>
            <pc:sldMk cId="2489578450" sldId="261"/>
            <ac:spMk id="3" creationId="{9016922F-B6A1-2EF0-C524-E32F16219311}"/>
          </ac:spMkLst>
        </pc:spChg>
        <pc:picChg chg="add mod">
          <ac:chgData name="AASHUTOSH SHARMA" userId="6308f29d2b41fa4c" providerId="LiveId" clId="{46111370-B853-47F3-BD32-F8DC6AAC0D74}" dt="2022-09-12T12:55:45.438" v="97" actId="14100"/>
          <ac:picMkLst>
            <pc:docMk/>
            <pc:sldMk cId="2489578450" sldId="261"/>
            <ac:picMk id="6" creationId="{968B7F09-E6A8-B9C9-3916-40764776D367}"/>
          </ac:picMkLst>
        </pc:picChg>
      </pc:sldChg>
      <pc:sldChg chg="addSp delSp modSp new mod">
        <pc:chgData name="AASHUTOSH SHARMA" userId="6308f29d2b41fa4c" providerId="LiveId" clId="{46111370-B853-47F3-BD32-F8DC6AAC0D74}" dt="2022-09-12T13:09:54.773" v="473" actId="20577"/>
        <pc:sldMkLst>
          <pc:docMk/>
          <pc:sldMk cId="4224793985" sldId="262"/>
        </pc:sldMkLst>
        <pc:spChg chg="mod">
          <ac:chgData name="AASHUTOSH SHARMA" userId="6308f29d2b41fa4c" providerId="LiveId" clId="{46111370-B853-47F3-BD32-F8DC6AAC0D74}" dt="2022-09-12T13:09:54.773" v="473" actId="20577"/>
          <ac:spMkLst>
            <pc:docMk/>
            <pc:sldMk cId="4224793985" sldId="262"/>
            <ac:spMk id="2" creationId="{426A6286-A2D7-F42E-013C-6F48F60816DD}"/>
          </ac:spMkLst>
        </pc:spChg>
        <pc:spChg chg="del">
          <ac:chgData name="AASHUTOSH SHARMA" userId="6308f29d2b41fa4c" providerId="LiveId" clId="{46111370-B853-47F3-BD32-F8DC6AAC0D74}" dt="2022-09-12T12:56:11.139" v="99" actId="931"/>
          <ac:spMkLst>
            <pc:docMk/>
            <pc:sldMk cId="4224793985" sldId="262"/>
            <ac:spMk id="3" creationId="{724B84A5-D434-996B-79DF-79D3497C5602}"/>
          </ac:spMkLst>
        </pc:spChg>
        <pc:picChg chg="add mod">
          <ac:chgData name="AASHUTOSH SHARMA" userId="6308f29d2b41fa4c" providerId="LiveId" clId="{46111370-B853-47F3-BD32-F8DC6AAC0D74}" dt="2022-09-12T12:58:25.399" v="193" actId="14100"/>
          <ac:picMkLst>
            <pc:docMk/>
            <pc:sldMk cId="4224793985" sldId="262"/>
            <ac:picMk id="6" creationId="{DD6794A3-1223-8F25-BF38-06BF86BE6DCD}"/>
          </ac:picMkLst>
        </pc:picChg>
      </pc:sldChg>
      <pc:sldChg chg="addSp modSp new mod">
        <pc:chgData name="AASHUTOSH SHARMA" userId="6308f29d2b41fa4c" providerId="LiveId" clId="{46111370-B853-47F3-BD32-F8DC6AAC0D74}" dt="2022-09-12T13:03:22.855" v="374" actId="14100"/>
        <pc:sldMkLst>
          <pc:docMk/>
          <pc:sldMk cId="834458725" sldId="263"/>
        </pc:sldMkLst>
        <pc:spChg chg="mod">
          <ac:chgData name="AASHUTOSH SHARMA" userId="6308f29d2b41fa4c" providerId="LiveId" clId="{46111370-B853-47F3-BD32-F8DC6AAC0D74}" dt="2022-09-12T12:59:08.375" v="227" actId="14100"/>
          <ac:spMkLst>
            <pc:docMk/>
            <pc:sldMk cId="834458725" sldId="263"/>
            <ac:spMk id="2" creationId="{54E05C11-16EF-B2E9-CE32-34E9C0AE4AD0}"/>
          </ac:spMkLst>
        </pc:spChg>
        <pc:spChg chg="mod">
          <ac:chgData name="AASHUTOSH SHARMA" userId="6308f29d2b41fa4c" providerId="LiveId" clId="{46111370-B853-47F3-BD32-F8DC6AAC0D74}" dt="2022-09-12T13:03:00.323" v="369" actId="20577"/>
          <ac:spMkLst>
            <pc:docMk/>
            <pc:sldMk cId="834458725" sldId="263"/>
            <ac:spMk id="3" creationId="{9772D8D5-68BC-B95E-6D49-813D16DF492D}"/>
          </ac:spMkLst>
        </pc:spChg>
        <pc:picChg chg="add mod">
          <ac:chgData name="AASHUTOSH SHARMA" userId="6308f29d2b41fa4c" providerId="LiveId" clId="{46111370-B853-47F3-BD32-F8DC6AAC0D74}" dt="2022-09-12T13:03:22.855" v="374" actId="14100"/>
          <ac:picMkLst>
            <pc:docMk/>
            <pc:sldMk cId="834458725" sldId="263"/>
            <ac:picMk id="6" creationId="{F1AD41CB-550C-274E-CE08-3CE48A541CC5}"/>
          </ac:picMkLst>
        </pc:picChg>
      </pc:sldChg>
      <pc:sldChg chg="addSp delSp modSp new mod modAnim">
        <pc:chgData name="AASHUTOSH SHARMA" userId="6308f29d2b41fa4c" providerId="LiveId" clId="{46111370-B853-47F3-BD32-F8DC6AAC0D74}" dt="2022-09-12T13:04:46.268" v="411" actId="14100"/>
        <pc:sldMkLst>
          <pc:docMk/>
          <pc:sldMk cId="4061831270" sldId="264"/>
        </pc:sldMkLst>
        <pc:spChg chg="mod">
          <ac:chgData name="AASHUTOSH SHARMA" userId="6308f29d2b41fa4c" providerId="LiveId" clId="{46111370-B853-47F3-BD32-F8DC6AAC0D74}" dt="2022-09-12T13:04:18.822" v="407" actId="14100"/>
          <ac:spMkLst>
            <pc:docMk/>
            <pc:sldMk cId="4061831270" sldId="264"/>
            <ac:spMk id="2" creationId="{A951754F-4F3B-9D4A-0408-3F7A3877F18E}"/>
          </ac:spMkLst>
        </pc:spChg>
        <pc:spChg chg="del">
          <ac:chgData name="AASHUTOSH SHARMA" userId="6308f29d2b41fa4c" providerId="LiveId" clId="{46111370-B853-47F3-BD32-F8DC6AAC0D74}" dt="2022-09-12T13:04:34.349" v="408"/>
          <ac:spMkLst>
            <pc:docMk/>
            <pc:sldMk cId="4061831270" sldId="264"/>
            <ac:spMk id="3" creationId="{39A07B74-1DE6-89D0-8EAA-842217481CE7}"/>
          </ac:spMkLst>
        </pc:spChg>
        <pc:picChg chg="add mod">
          <ac:chgData name="AASHUTOSH SHARMA" userId="6308f29d2b41fa4c" providerId="LiveId" clId="{46111370-B853-47F3-BD32-F8DC6AAC0D74}" dt="2022-09-12T13:04:46.268" v="411" actId="14100"/>
          <ac:picMkLst>
            <pc:docMk/>
            <pc:sldMk cId="4061831270" sldId="264"/>
            <ac:picMk id="5" creationId="{9A0FFAAF-6908-5BDE-9252-0D0A1C3A4138}"/>
          </ac:picMkLst>
        </pc:picChg>
      </pc:sldChg>
      <pc:sldChg chg="modSp new mod">
        <pc:chgData name="AASHUTOSH SHARMA" userId="6308f29d2b41fa4c" providerId="LiveId" clId="{46111370-B853-47F3-BD32-F8DC6AAC0D74}" dt="2022-09-12T13:07:31.307" v="456" actId="20577"/>
        <pc:sldMkLst>
          <pc:docMk/>
          <pc:sldMk cId="1834403951" sldId="265"/>
        </pc:sldMkLst>
        <pc:spChg chg="mod">
          <ac:chgData name="AASHUTOSH SHARMA" userId="6308f29d2b41fa4c" providerId="LiveId" clId="{46111370-B853-47F3-BD32-F8DC6AAC0D74}" dt="2022-09-12T13:07:31.307" v="456" actId="20577"/>
          <ac:spMkLst>
            <pc:docMk/>
            <pc:sldMk cId="1834403951" sldId="265"/>
            <ac:spMk id="2" creationId="{93E56CAA-71E6-0BC5-7544-9C9C0F6D1263}"/>
          </ac:spMkLst>
        </pc:spChg>
        <pc:spChg chg="mod">
          <ac:chgData name="AASHUTOSH SHARMA" userId="6308f29d2b41fa4c" providerId="LiveId" clId="{46111370-B853-47F3-BD32-F8DC6AAC0D74}" dt="2022-09-12T13:06:57.168" v="452" actId="2711"/>
          <ac:spMkLst>
            <pc:docMk/>
            <pc:sldMk cId="1834403951" sldId="265"/>
            <ac:spMk id="3" creationId="{8F126374-0273-90CC-58A5-1818251CC81D}"/>
          </ac:spMkLst>
        </pc:spChg>
      </pc:sldChg>
      <pc:sldChg chg="addSp modSp new mod">
        <pc:chgData name="AASHUTOSH SHARMA" userId="6308f29d2b41fa4c" providerId="LiveId" clId="{46111370-B853-47F3-BD32-F8DC6AAC0D74}" dt="2022-09-12T13:08:58.877" v="461" actId="14100"/>
        <pc:sldMkLst>
          <pc:docMk/>
          <pc:sldMk cId="1374089823" sldId="266"/>
        </pc:sldMkLst>
        <pc:picChg chg="add mod">
          <ac:chgData name="AASHUTOSH SHARMA" userId="6308f29d2b41fa4c" providerId="LiveId" clId="{46111370-B853-47F3-BD32-F8DC6AAC0D74}" dt="2022-09-12T13:08:58.877" v="461" actId="14100"/>
          <ac:picMkLst>
            <pc:docMk/>
            <pc:sldMk cId="1374089823" sldId="266"/>
            <ac:picMk id="4" creationId="{D9C6D1B8-6ECC-2036-7AD7-3C8B098B98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C9FEA-730C-488F-B224-9E03169ECC28}"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DC9AA-E9C6-437A-BA95-B311EB623C0C}" type="slidenum">
              <a:rPr lang="en-US" smtClean="0"/>
              <a:t>‹#›</a:t>
            </a:fld>
            <a:endParaRPr lang="en-US"/>
          </a:p>
        </p:txBody>
      </p:sp>
    </p:spTree>
    <p:extLst>
      <p:ext uri="{BB962C8B-B14F-4D97-AF65-F5344CB8AC3E}">
        <p14:creationId xmlns:p14="http://schemas.microsoft.com/office/powerpoint/2010/main" val="222727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F665C-0300-43ED-ACC5-3AC188A4AFD7}"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40759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2E04E-D0AC-4B8A-83F9-9B59F73A346E}"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29018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BC43EA-610F-460B-A9B2-ED70D5BB1850}"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32253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9E0F81-5B81-4946-A5A2-0DA5864DF017}"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30089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CA047-8F4A-4270-95D4-8832E5B908BB}"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51082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15BE7-620F-4C04-BB86-62FFC197DA50}" type="datetime1">
              <a:rPr lang="en-US" smtClean="0"/>
              <a:t>9/12/2022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102492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9A8B58-73C5-47D0-936A-CC1CDCD59458}" type="datetime1">
              <a:rPr lang="en-US" smtClean="0"/>
              <a:t>9/12/2022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914359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ED240-5FDE-4278-9C5E-C62118FFE8A3}"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58416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02355-88D3-4D7A-8B9C-92C21DD845BF}"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82408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2116CF-8257-4AF0-8568-B50AD50ED12B}"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57973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1CA29-1959-4C87-B3E5-DE968C2FBFB6}"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06233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4D331B-CE79-4DA0-9161-31E02E6D458B}"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79266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4D206-7280-4D30-AAF1-DC6AF0B8854B}"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29066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BC069A-9358-4BB6-95DF-082D45F7D130}" type="datetime1">
              <a:rPr lang="en-US" smtClean="0"/>
              <a:t>9/12/2022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397526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0B2529-F021-4B90-BAFC-18D8676FAE37}" type="datetime1">
              <a:rPr lang="en-US" smtClean="0"/>
              <a:t>9/12/2022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85087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E3F4EE-2F71-4BB5-9266-9BF765BC6501}" type="datetime1">
              <a:rPr lang="en-US" smtClean="0"/>
              <a:t>9/12/2022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246779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3F87BD-3D06-4240-9CF9-00B931722157}"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AAC9A-A60D-4C88-889B-2E67A5A2A6CE}" type="slidenum">
              <a:rPr lang="en-US" smtClean="0"/>
              <a:t>‹#›</a:t>
            </a:fld>
            <a:endParaRPr lang="en-US"/>
          </a:p>
        </p:txBody>
      </p:sp>
    </p:spTree>
    <p:extLst>
      <p:ext uri="{BB962C8B-B14F-4D97-AF65-F5344CB8AC3E}">
        <p14:creationId xmlns:p14="http://schemas.microsoft.com/office/powerpoint/2010/main" val="265265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9E0F81-5B81-4946-A5A2-0DA5864DF017}" type="datetime1">
              <a:rPr lang="en-US" smtClean="0"/>
              <a:t>9/12/2022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6AAC9A-A60D-4C88-889B-2E67A5A2A6CE}" type="slidenum">
              <a:rPr lang="en-US" smtClean="0"/>
              <a:t>‹#›</a:t>
            </a:fld>
            <a:endParaRPr lang="en-US"/>
          </a:p>
        </p:txBody>
      </p:sp>
    </p:spTree>
    <p:extLst>
      <p:ext uri="{BB962C8B-B14F-4D97-AF65-F5344CB8AC3E}">
        <p14:creationId xmlns:p14="http://schemas.microsoft.com/office/powerpoint/2010/main" val="316999003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67A0-1D3E-5C1A-9809-4693AF086C46}"/>
              </a:ext>
            </a:extLst>
          </p:cNvPr>
          <p:cNvSpPr>
            <a:spLocks noGrp="1"/>
          </p:cNvSpPr>
          <p:nvPr>
            <p:ph type="ctrTitle"/>
          </p:nvPr>
        </p:nvSpPr>
        <p:spPr>
          <a:xfrm>
            <a:off x="1154954" y="810228"/>
            <a:ext cx="9007617" cy="3967153"/>
          </a:xfrm>
        </p:spPr>
        <p:txBody>
          <a:bodyPr/>
          <a:lstStyle/>
          <a:p>
            <a:r>
              <a:rPr lang="en-US" sz="4800" dirty="0"/>
              <a:t>   </a:t>
            </a:r>
            <a:r>
              <a:rPr lang="en-US" sz="4800" dirty="0">
                <a:solidFill>
                  <a:srgbClr val="FF0000"/>
                </a:solidFill>
              </a:rPr>
              <a:t>Ethical Hacking Internship</a:t>
            </a:r>
            <a:br>
              <a:rPr lang="en-US" sz="4800" dirty="0">
                <a:solidFill>
                  <a:srgbClr val="FF0000"/>
                </a:solidFill>
              </a:rPr>
            </a:br>
            <a:r>
              <a:rPr lang="en-US" sz="4800" dirty="0">
                <a:solidFill>
                  <a:srgbClr val="FF0000"/>
                </a:solidFill>
              </a:rPr>
              <a:t>                    Task 3</a:t>
            </a:r>
            <a:br>
              <a:rPr lang="en-US" sz="4800" dirty="0">
                <a:solidFill>
                  <a:srgbClr val="FF0000"/>
                </a:solidFill>
              </a:rPr>
            </a:br>
            <a:br>
              <a:rPr lang="en-US" dirty="0"/>
            </a:br>
            <a:endParaRPr lang="en-US" dirty="0"/>
          </a:p>
        </p:txBody>
      </p:sp>
      <p:sp>
        <p:nvSpPr>
          <p:cNvPr id="3" name="Subtitle 2">
            <a:extLst>
              <a:ext uri="{FF2B5EF4-FFF2-40B4-BE49-F238E27FC236}">
                <a16:creationId xmlns:a16="http://schemas.microsoft.com/office/drawing/2014/main" id="{753E2A2F-A183-B6E4-CDE6-46232983D9B7}"/>
              </a:ext>
            </a:extLst>
          </p:cNvPr>
          <p:cNvSpPr>
            <a:spLocks noGrp="1"/>
          </p:cNvSpPr>
          <p:nvPr>
            <p:ph type="subTitle" idx="1"/>
          </p:nvPr>
        </p:nvSpPr>
        <p:spPr/>
        <p:txBody>
          <a:bodyPr/>
          <a:lstStyle/>
          <a:p>
            <a:r>
              <a:rPr lang="en-US" dirty="0"/>
              <a:t>By- </a:t>
            </a:r>
            <a:r>
              <a:rPr lang="en-US" dirty="0" err="1"/>
              <a:t>aashutosh</a:t>
            </a:r>
            <a:r>
              <a:rPr lang="en-US" dirty="0"/>
              <a:t> </a:t>
            </a:r>
            <a:r>
              <a:rPr lang="en-US" dirty="0" err="1"/>
              <a:t>sharma</a:t>
            </a:r>
            <a:endParaRPr lang="en-US" dirty="0"/>
          </a:p>
        </p:txBody>
      </p:sp>
      <p:sp>
        <p:nvSpPr>
          <p:cNvPr id="4" name="Slide Number Placeholder 3">
            <a:extLst>
              <a:ext uri="{FF2B5EF4-FFF2-40B4-BE49-F238E27FC236}">
                <a16:creationId xmlns:a16="http://schemas.microsoft.com/office/drawing/2014/main" id="{C2B01A47-4A36-82C3-7409-577189DF53AB}"/>
              </a:ext>
            </a:extLst>
          </p:cNvPr>
          <p:cNvSpPr>
            <a:spLocks noGrp="1"/>
          </p:cNvSpPr>
          <p:nvPr>
            <p:ph type="sldNum" sz="quarter" idx="12"/>
          </p:nvPr>
        </p:nvSpPr>
        <p:spPr/>
        <p:txBody>
          <a:bodyPr/>
          <a:lstStyle/>
          <a:p>
            <a:fld id="{BB6AAC9A-A60D-4C88-889B-2E67A5A2A6CE}" type="slidenum">
              <a:rPr lang="en-US" smtClean="0"/>
              <a:t>1</a:t>
            </a:fld>
            <a:endParaRPr lang="en-US"/>
          </a:p>
        </p:txBody>
      </p:sp>
    </p:spTree>
    <p:extLst>
      <p:ext uri="{BB962C8B-B14F-4D97-AF65-F5344CB8AC3E}">
        <p14:creationId xmlns:p14="http://schemas.microsoft.com/office/powerpoint/2010/main" val="289230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6CAA-71E6-0BC5-7544-9C9C0F6D1263}"/>
              </a:ext>
            </a:extLst>
          </p:cNvPr>
          <p:cNvSpPr>
            <a:spLocks noGrp="1"/>
          </p:cNvSpPr>
          <p:nvPr>
            <p:ph type="title"/>
          </p:nvPr>
        </p:nvSpPr>
        <p:spPr>
          <a:xfrm>
            <a:off x="646111" y="452718"/>
            <a:ext cx="9404723" cy="909917"/>
          </a:xfrm>
        </p:spPr>
        <p:txBody>
          <a:bodyPr/>
          <a:lstStyle/>
          <a:p>
            <a:r>
              <a:rPr lang="en-US" dirty="0"/>
              <a:t>                  </a:t>
            </a:r>
            <a:r>
              <a:rPr lang="en-US" dirty="0">
                <a:solidFill>
                  <a:srgbClr val="FF0000"/>
                </a:solidFill>
              </a:rPr>
              <a:t>Mitigation Steps</a:t>
            </a:r>
          </a:p>
        </p:txBody>
      </p:sp>
      <p:sp>
        <p:nvSpPr>
          <p:cNvPr id="3" name="Content Placeholder 2">
            <a:extLst>
              <a:ext uri="{FF2B5EF4-FFF2-40B4-BE49-F238E27FC236}">
                <a16:creationId xmlns:a16="http://schemas.microsoft.com/office/drawing/2014/main" id="{8F126374-0273-90CC-58A5-1818251CC81D}"/>
              </a:ext>
            </a:extLst>
          </p:cNvPr>
          <p:cNvSpPr>
            <a:spLocks noGrp="1"/>
          </p:cNvSpPr>
          <p:nvPr>
            <p:ph idx="1"/>
          </p:nvPr>
        </p:nvSpPr>
        <p:spPr/>
        <p:txBody>
          <a:bodyPr/>
          <a:lstStyle/>
          <a:p>
            <a:pPr algn="just">
              <a:buFont typeface="Arial" panose="020B0604020202020204" pitchFamily="34" charset="0"/>
              <a:buChar char="•"/>
            </a:pPr>
            <a:r>
              <a:rPr lang="en-US" sz="3200" b="0" i="0" dirty="0">
                <a:effectLst/>
              </a:rPr>
              <a:t>Authenticate each application resource.</a:t>
            </a:r>
          </a:p>
          <a:p>
            <a:pPr algn="just">
              <a:buFont typeface="Arial" panose="020B0604020202020204" pitchFamily="34" charset="0"/>
              <a:buChar char="•"/>
            </a:pPr>
            <a:r>
              <a:rPr lang="en-US" sz="3200" b="0" i="0" dirty="0">
                <a:effectLst/>
              </a:rPr>
              <a:t>Manage session cookies appropriately.</a:t>
            </a:r>
          </a:p>
          <a:p>
            <a:pPr algn="just">
              <a:buFont typeface="Arial" panose="020B0604020202020204" pitchFamily="34" charset="0"/>
              <a:buChar char="•"/>
            </a:pPr>
            <a:r>
              <a:rPr lang="en-US" sz="3200" b="0" i="0" dirty="0">
                <a:effectLst/>
              </a:rPr>
              <a:t>Take extra care while validating authentication parameters to prevent SQL injection attacks. Use parameterized SQL queries or DB stored procedures for database calls.</a:t>
            </a:r>
          </a:p>
          <a:p>
            <a:endParaRPr lang="en-US" dirty="0"/>
          </a:p>
        </p:txBody>
      </p:sp>
      <p:sp>
        <p:nvSpPr>
          <p:cNvPr id="4" name="Slide Number Placeholder 3">
            <a:extLst>
              <a:ext uri="{FF2B5EF4-FFF2-40B4-BE49-F238E27FC236}">
                <a16:creationId xmlns:a16="http://schemas.microsoft.com/office/drawing/2014/main" id="{858BE185-2486-45FC-AD05-30CBC0D044C2}"/>
              </a:ext>
            </a:extLst>
          </p:cNvPr>
          <p:cNvSpPr>
            <a:spLocks noGrp="1"/>
          </p:cNvSpPr>
          <p:nvPr>
            <p:ph type="sldNum" sz="quarter" idx="12"/>
          </p:nvPr>
        </p:nvSpPr>
        <p:spPr/>
        <p:txBody>
          <a:bodyPr/>
          <a:lstStyle/>
          <a:p>
            <a:fld id="{BB6AAC9A-A60D-4C88-889B-2E67A5A2A6CE}" type="slidenum">
              <a:rPr lang="en-US" smtClean="0"/>
              <a:t>10</a:t>
            </a:fld>
            <a:endParaRPr lang="en-US"/>
          </a:p>
        </p:txBody>
      </p:sp>
    </p:spTree>
    <p:extLst>
      <p:ext uri="{BB962C8B-B14F-4D97-AF65-F5344CB8AC3E}">
        <p14:creationId xmlns:p14="http://schemas.microsoft.com/office/powerpoint/2010/main" val="183440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70DE1-FBFD-F0BB-2FC7-9B31DF4A87B9}"/>
              </a:ext>
            </a:extLst>
          </p:cNvPr>
          <p:cNvSpPr>
            <a:spLocks noGrp="1"/>
          </p:cNvSpPr>
          <p:nvPr>
            <p:ph type="sldNum" sz="quarter" idx="12"/>
          </p:nvPr>
        </p:nvSpPr>
        <p:spPr/>
        <p:txBody>
          <a:bodyPr/>
          <a:lstStyle/>
          <a:p>
            <a:fld id="{BB6AAC9A-A60D-4C88-889B-2E67A5A2A6CE}" type="slidenum">
              <a:rPr lang="en-US" smtClean="0"/>
              <a:t>11</a:t>
            </a:fld>
            <a:endParaRPr lang="en-US"/>
          </a:p>
        </p:txBody>
      </p:sp>
      <p:pic>
        <p:nvPicPr>
          <p:cNvPr id="4" name="Picture 3">
            <a:extLst>
              <a:ext uri="{FF2B5EF4-FFF2-40B4-BE49-F238E27FC236}">
                <a16:creationId xmlns:a16="http://schemas.microsoft.com/office/drawing/2014/main" id="{D9C6D1B8-6ECC-2036-7AD7-3C8B098B9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69" y="1192306"/>
            <a:ext cx="8846750" cy="4876800"/>
          </a:xfrm>
          <a:prstGeom prst="rect">
            <a:avLst/>
          </a:prstGeom>
        </p:spPr>
      </p:pic>
    </p:spTree>
    <p:extLst>
      <p:ext uri="{BB962C8B-B14F-4D97-AF65-F5344CB8AC3E}">
        <p14:creationId xmlns:p14="http://schemas.microsoft.com/office/powerpoint/2010/main" val="137408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42AB-9C8C-6D32-68FB-9D5814274FEF}"/>
              </a:ext>
            </a:extLst>
          </p:cNvPr>
          <p:cNvSpPr>
            <a:spLocks noGrp="1"/>
          </p:cNvSpPr>
          <p:nvPr>
            <p:ph type="title"/>
          </p:nvPr>
        </p:nvSpPr>
        <p:spPr/>
        <p:txBody>
          <a:bodyPr/>
          <a:lstStyle/>
          <a:p>
            <a:r>
              <a:rPr lang="en-US" dirty="0">
                <a:solidFill>
                  <a:srgbClr val="FF0000"/>
                </a:solidFill>
              </a:rPr>
              <a:t>                      Objective</a:t>
            </a:r>
          </a:p>
        </p:txBody>
      </p:sp>
      <p:sp>
        <p:nvSpPr>
          <p:cNvPr id="3" name="Content Placeholder 2">
            <a:extLst>
              <a:ext uri="{FF2B5EF4-FFF2-40B4-BE49-F238E27FC236}">
                <a16:creationId xmlns:a16="http://schemas.microsoft.com/office/drawing/2014/main" id="{C017CA6F-6E9D-2889-EC16-4141A67CD990}"/>
              </a:ext>
            </a:extLst>
          </p:cNvPr>
          <p:cNvSpPr>
            <a:spLocks noGrp="1"/>
          </p:cNvSpPr>
          <p:nvPr>
            <p:ph idx="1"/>
          </p:nvPr>
        </p:nvSpPr>
        <p:spPr>
          <a:xfrm>
            <a:off x="1103312" y="1169044"/>
            <a:ext cx="8946541" cy="5079356"/>
          </a:xfrm>
        </p:spPr>
        <p:txBody>
          <a:bodyPr/>
          <a:lstStyle/>
          <a:p>
            <a:pPr marL="0" indent="0">
              <a:buNone/>
            </a:pPr>
            <a:r>
              <a:rPr lang="en-US" sz="3200" dirty="0"/>
              <a:t>To prepare a report on a vulnerability found on the website </a:t>
            </a:r>
            <a:r>
              <a:rPr lang="en-US" sz="3200" b="0" i="0" dirty="0">
                <a:solidFill>
                  <a:srgbClr val="000000"/>
                </a:solidFill>
                <a:effectLst/>
                <a:latin typeface="Times New Roman" panose="02020603050405020304" pitchFamily="18" charset="0"/>
                <a:hlinkClick r:id="rId2"/>
              </a:rPr>
              <a:t>http://testasp.vulnweb.com/</a:t>
            </a:r>
            <a:r>
              <a:rPr lang="en-US" sz="3200" b="0" i="0" dirty="0">
                <a:solidFill>
                  <a:srgbClr val="000000"/>
                </a:solidFill>
                <a:effectLst/>
                <a:latin typeface="Times New Roman" panose="02020603050405020304" pitchFamily="18" charset="0"/>
              </a:rPr>
              <a:t> </a:t>
            </a:r>
            <a:r>
              <a:rPr lang="en-US" sz="3200" dirty="0">
                <a:solidFill>
                  <a:srgbClr val="000000"/>
                </a:solidFill>
                <a:latin typeface="Times New Roman" panose="02020603050405020304" pitchFamily="18" charset="0"/>
              </a:rPr>
              <a:t>.</a:t>
            </a:r>
          </a:p>
          <a:p>
            <a:pPr marL="0" indent="0">
              <a:buNone/>
            </a:pPr>
            <a:r>
              <a:rPr lang="en-US" sz="3200" u="sng" dirty="0">
                <a:solidFill>
                  <a:srgbClr val="FF0000"/>
                </a:solidFill>
                <a:latin typeface="Times New Roman" panose="02020603050405020304" pitchFamily="18" charset="0"/>
              </a:rPr>
              <a:t>Site view</a:t>
            </a:r>
            <a:r>
              <a:rPr lang="en-US" sz="3200" dirty="0">
                <a:solidFill>
                  <a:srgbClr val="FF0000"/>
                </a:solidFill>
                <a:latin typeface="Times New Roman" panose="02020603050405020304" pitchFamily="18" charset="0"/>
              </a:rPr>
              <a:t> –</a:t>
            </a:r>
          </a:p>
          <a:p>
            <a:pPr marL="0" indent="0">
              <a:buNone/>
            </a:pPr>
            <a:endParaRPr lang="en-US" sz="3200" dirty="0">
              <a:solidFill>
                <a:srgbClr val="FF0000"/>
              </a:solidFill>
              <a:latin typeface="Times New Roman" panose="02020603050405020304" pitchFamily="18" charset="0"/>
            </a:endParaRPr>
          </a:p>
          <a:p>
            <a:pPr marL="0" indent="0">
              <a:buNone/>
            </a:pPr>
            <a:endParaRPr lang="en-US" sz="3200" b="0" i="0" dirty="0">
              <a:solidFill>
                <a:srgbClr val="000000"/>
              </a:solidFill>
              <a:effectLst/>
            </a:endParaRPr>
          </a:p>
          <a:p>
            <a:pPr marL="0" indent="0">
              <a:buNone/>
            </a:pPr>
            <a:endParaRPr lang="en-US" dirty="0">
              <a:solidFill>
                <a:srgbClr val="000000"/>
              </a:solidFill>
            </a:endParaRPr>
          </a:p>
          <a:p>
            <a:pPr marL="0" indent="0">
              <a:buNone/>
            </a:pPr>
            <a:endParaRPr lang="en-US" dirty="0"/>
          </a:p>
        </p:txBody>
      </p:sp>
      <p:sp>
        <p:nvSpPr>
          <p:cNvPr id="4" name="Slide Number Placeholder 3">
            <a:extLst>
              <a:ext uri="{FF2B5EF4-FFF2-40B4-BE49-F238E27FC236}">
                <a16:creationId xmlns:a16="http://schemas.microsoft.com/office/drawing/2014/main" id="{415CB2EF-4446-7CB1-9C4A-14997F036C54}"/>
              </a:ext>
            </a:extLst>
          </p:cNvPr>
          <p:cNvSpPr>
            <a:spLocks noGrp="1"/>
          </p:cNvSpPr>
          <p:nvPr>
            <p:ph type="sldNum" sz="quarter" idx="12"/>
          </p:nvPr>
        </p:nvSpPr>
        <p:spPr/>
        <p:txBody>
          <a:bodyPr/>
          <a:lstStyle/>
          <a:p>
            <a:fld id="{BB6AAC9A-A60D-4C88-889B-2E67A5A2A6CE}" type="slidenum">
              <a:rPr lang="en-US" smtClean="0"/>
              <a:t>2</a:t>
            </a:fld>
            <a:endParaRPr lang="en-US"/>
          </a:p>
        </p:txBody>
      </p:sp>
      <p:pic>
        <p:nvPicPr>
          <p:cNvPr id="8" name="Picture 7">
            <a:extLst>
              <a:ext uri="{FF2B5EF4-FFF2-40B4-BE49-F238E27FC236}">
                <a16:creationId xmlns:a16="http://schemas.microsoft.com/office/drawing/2014/main" id="{0D8B7AF2-3A50-F1ED-A523-CC89E36D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365" y="3039035"/>
            <a:ext cx="10345270" cy="3523236"/>
          </a:xfrm>
          <a:prstGeom prst="rect">
            <a:avLst/>
          </a:prstGeom>
        </p:spPr>
      </p:pic>
    </p:spTree>
    <p:extLst>
      <p:ext uri="{BB962C8B-B14F-4D97-AF65-F5344CB8AC3E}">
        <p14:creationId xmlns:p14="http://schemas.microsoft.com/office/powerpoint/2010/main" val="15662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BC1-A548-3030-8048-7ACF818C817C}"/>
              </a:ext>
            </a:extLst>
          </p:cNvPr>
          <p:cNvSpPr>
            <a:spLocks noGrp="1"/>
          </p:cNvSpPr>
          <p:nvPr>
            <p:ph type="title"/>
          </p:nvPr>
        </p:nvSpPr>
        <p:spPr>
          <a:xfrm>
            <a:off x="646111" y="452718"/>
            <a:ext cx="9404723" cy="891988"/>
          </a:xfrm>
        </p:spPr>
        <p:txBody>
          <a:bodyPr/>
          <a:lstStyle/>
          <a:p>
            <a:r>
              <a:rPr lang="en-US" dirty="0">
                <a:solidFill>
                  <a:srgbClr val="FF0000"/>
                </a:solidFill>
              </a:rPr>
              <a:t>                  The Vulnerability</a:t>
            </a:r>
          </a:p>
        </p:txBody>
      </p:sp>
      <p:sp>
        <p:nvSpPr>
          <p:cNvPr id="3" name="Content Placeholder 2">
            <a:extLst>
              <a:ext uri="{FF2B5EF4-FFF2-40B4-BE49-F238E27FC236}">
                <a16:creationId xmlns:a16="http://schemas.microsoft.com/office/drawing/2014/main" id="{9320A41D-82B7-187C-810F-CB15034B26B4}"/>
              </a:ext>
            </a:extLst>
          </p:cNvPr>
          <p:cNvSpPr>
            <a:spLocks noGrp="1"/>
          </p:cNvSpPr>
          <p:nvPr>
            <p:ph idx="1"/>
          </p:nvPr>
        </p:nvSpPr>
        <p:spPr>
          <a:xfrm>
            <a:off x="1103312" y="1219200"/>
            <a:ext cx="8946541" cy="5029199"/>
          </a:xfrm>
        </p:spPr>
        <p:txBody>
          <a:bodyPr>
            <a:normAutofit lnSpcReduction="10000"/>
          </a:bodyPr>
          <a:lstStyle/>
          <a:p>
            <a:pPr marL="0" indent="0">
              <a:buNone/>
            </a:pPr>
            <a:endParaRPr lang="en-US" dirty="0"/>
          </a:p>
          <a:p>
            <a:pPr marL="0" indent="0">
              <a:buNone/>
            </a:pPr>
            <a:r>
              <a:rPr lang="en-US" sz="2400" u="sng" dirty="0">
                <a:solidFill>
                  <a:srgbClr val="FF0000"/>
                </a:solidFill>
              </a:rPr>
              <a:t>Vulnerability Name</a:t>
            </a:r>
            <a:r>
              <a:rPr lang="en-US" sz="2400" dirty="0">
                <a:solidFill>
                  <a:srgbClr val="FF0000"/>
                </a:solidFill>
              </a:rPr>
              <a:t> - </a:t>
            </a:r>
            <a:r>
              <a:rPr lang="en-US" sz="2400" b="0" i="0" dirty="0">
                <a:effectLst/>
              </a:rPr>
              <a:t>SQL injection vulnerability allowing login bypass</a:t>
            </a:r>
          </a:p>
          <a:p>
            <a:pPr marL="0" indent="0">
              <a:buNone/>
            </a:pPr>
            <a:endParaRPr lang="en-US" sz="2400" b="0" i="0" dirty="0">
              <a:effectLst/>
            </a:endParaRPr>
          </a:p>
          <a:p>
            <a:pPr marL="0" indent="0">
              <a:buNone/>
            </a:pPr>
            <a:r>
              <a:rPr lang="en-US" sz="2400" u="sng" dirty="0">
                <a:solidFill>
                  <a:srgbClr val="FF0000"/>
                </a:solidFill>
              </a:rPr>
              <a:t>Vulnerability Description </a:t>
            </a:r>
            <a:r>
              <a:rPr lang="en-US" sz="2400" dirty="0">
                <a:solidFill>
                  <a:srgbClr val="FF0000"/>
                </a:solidFill>
              </a:rPr>
              <a:t>– </a:t>
            </a:r>
            <a:r>
              <a:rPr lang="en-US" sz="2400" dirty="0"/>
              <a:t>This vulnerability implies a threat to the site security by SQL Injection Attack. Any hacker  may bypass the main authorization page or login page by typing combination of  some characters with </a:t>
            </a:r>
            <a:r>
              <a:rPr lang="en-US" sz="2400" dirty="0" err="1"/>
              <a:t>sql</a:t>
            </a:r>
            <a:r>
              <a:rPr lang="en-US" sz="2400" dirty="0"/>
              <a:t> syntax in a particular sequence as username and a random password. Hacker can also gain access to the sensitive information which can be only accessed by the user or admin of the site  by using this attack. So that’s why it is essential to mitigate such type of attacks and ensure better site safety. </a:t>
            </a:r>
            <a:endParaRPr lang="en-US" sz="2400" dirty="0">
              <a:solidFill>
                <a:srgbClr val="FF0000"/>
              </a:solidFill>
            </a:endParaRPr>
          </a:p>
        </p:txBody>
      </p:sp>
      <p:sp>
        <p:nvSpPr>
          <p:cNvPr id="4" name="Slide Number Placeholder 3">
            <a:extLst>
              <a:ext uri="{FF2B5EF4-FFF2-40B4-BE49-F238E27FC236}">
                <a16:creationId xmlns:a16="http://schemas.microsoft.com/office/drawing/2014/main" id="{E697AF80-286E-C6D2-54E5-9AB1053FABC9}"/>
              </a:ext>
            </a:extLst>
          </p:cNvPr>
          <p:cNvSpPr>
            <a:spLocks noGrp="1"/>
          </p:cNvSpPr>
          <p:nvPr>
            <p:ph type="sldNum" sz="quarter" idx="12"/>
          </p:nvPr>
        </p:nvSpPr>
        <p:spPr/>
        <p:txBody>
          <a:bodyPr/>
          <a:lstStyle/>
          <a:p>
            <a:fld id="{BB6AAC9A-A60D-4C88-889B-2E67A5A2A6CE}" type="slidenum">
              <a:rPr lang="en-US" smtClean="0"/>
              <a:t>3</a:t>
            </a:fld>
            <a:endParaRPr lang="en-US"/>
          </a:p>
        </p:txBody>
      </p:sp>
    </p:spTree>
    <p:extLst>
      <p:ext uri="{BB962C8B-B14F-4D97-AF65-F5344CB8AC3E}">
        <p14:creationId xmlns:p14="http://schemas.microsoft.com/office/powerpoint/2010/main" val="115020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D61A-EEF1-C2AD-8B2C-8387D92FB99C}"/>
              </a:ext>
            </a:extLst>
          </p:cNvPr>
          <p:cNvSpPr>
            <a:spLocks noGrp="1"/>
          </p:cNvSpPr>
          <p:nvPr>
            <p:ph type="title"/>
          </p:nvPr>
        </p:nvSpPr>
        <p:spPr/>
        <p:txBody>
          <a:bodyPr/>
          <a:lstStyle/>
          <a:p>
            <a:r>
              <a:rPr lang="en-US" dirty="0">
                <a:solidFill>
                  <a:srgbClr val="FF0000"/>
                </a:solidFill>
              </a:rPr>
              <a:t>                 Procedure Used</a:t>
            </a:r>
          </a:p>
        </p:txBody>
      </p:sp>
      <p:sp>
        <p:nvSpPr>
          <p:cNvPr id="3" name="Content Placeholder 2">
            <a:extLst>
              <a:ext uri="{FF2B5EF4-FFF2-40B4-BE49-F238E27FC236}">
                <a16:creationId xmlns:a16="http://schemas.microsoft.com/office/drawing/2014/main" id="{C9BDEE73-0406-2BB0-E5F4-E9C78BC723A1}"/>
              </a:ext>
            </a:extLst>
          </p:cNvPr>
          <p:cNvSpPr>
            <a:spLocks noGrp="1"/>
          </p:cNvSpPr>
          <p:nvPr>
            <p:ph idx="1"/>
          </p:nvPr>
        </p:nvSpPr>
        <p:spPr>
          <a:xfrm>
            <a:off x="1103312" y="1391920"/>
            <a:ext cx="8946541" cy="4856479"/>
          </a:xfrm>
        </p:spPr>
        <p:txBody>
          <a:bodyPr/>
          <a:lstStyle/>
          <a:p>
            <a:pPr marL="0" indent="0">
              <a:buNone/>
            </a:pPr>
            <a:r>
              <a:rPr lang="en-US" dirty="0"/>
              <a:t>1. Open the main page of the website </a:t>
            </a:r>
            <a:r>
              <a:rPr lang="en-US" sz="2000" b="0" i="0" dirty="0">
                <a:solidFill>
                  <a:srgbClr val="000000"/>
                </a:solidFill>
                <a:effectLst/>
                <a:latin typeface="Times New Roman" panose="02020603050405020304" pitchFamily="18" charset="0"/>
                <a:hlinkClick r:id="rId2"/>
              </a:rPr>
              <a:t>http://testasp.vulnweb.com/</a:t>
            </a:r>
            <a:r>
              <a:rPr lang="en-US" sz="2000" b="0" i="0" dirty="0">
                <a:solidFill>
                  <a:srgbClr val="000000"/>
                </a:solidFill>
                <a:effectLst/>
                <a:latin typeface="Times New Roman" panose="02020603050405020304" pitchFamily="18" charset="0"/>
              </a:rPr>
              <a:t>.</a:t>
            </a:r>
            <a:r>
              <a:rPr lang="en-US" dirty="0"/>
              <a:t> </a:t>
            </a:r>
          </a:p>
        </p:txBody>
      </p:sp>
      <p:sp>
        <p:nvSpPr>
          <p:cNvPr id="4" name="Slide Number Placeholder 3">
            <a:extLst>
              <a:ext uri="{FF2B5EF4-FFF2-40B4-BE49-F238E27FC236}">
                <a16:creationId xmlns:a16="http://schemas.microsoft.com/office/drawing/2014/main" id="{6A3C2B3B-A2D5-4647-CF5E-09462586F247}"/>
              </a:ext>
            </a:extLst>
          </p:cNvPr>
          <p:cNvSpPr>
            <a:spLocks noGrp="1"/>
          </p:cNvSpPr>
          <p:nvPr>
            <p:ph type="sldNum" sz="quarter" idx="12"/>
          </p:nvPr>
        </p:nvSpPr>
        <p:spPr/>
        <p:txBody>
          <a:bodyPr/>
          <a:lstStyle/>
          <a:p>
            <a:fld id="{BB6AAC9A-A60D-4C88-889B-2E67A5A2A6CE}" type="slidenum">
              <a:rPr lang="en-US" smtClean="0"/>
              <a:t>4</a:t>
            </a:fld>
            <a:endParaRPr lang="en-US"/>
          </a:p>
        </p:txBody>
      </p:sp>
      <p:pic>
        <p:nvPicPr>
          <p:cNvPr id="6" name="Picture 5">
            <a:extLst>
              <a:ext uri="{FF2B5EF4-FFF2-40B4-BE49-F238E27FC236}">
                <a16:creationId xmlns:a16="http://schemas.microsoft.com/office/drawing/2014/main" id="{F049C81B-2B09-80ED-0594-CA49DEF8E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60" y="2002618"/>
            <a:ext cx="10891520" cy="3981622"/>
          </a:xfrm>
          <a:prstGeom prst="rect">
            <a:avLst/>
          </a:prstGeom>
        </p:spPr>
      </p:pic>
    </p:spTree>
    <p:extLst>
      <p:ext uri="{BB962C8B-B14F-4D97-AF65-F5344CB8AC3E}">
        <p14:creationId xmlns:p14="http://schemas.microsoft.com/office/powerpoint/2010/main" val="47357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AFC6-13CA-B1DA-298D-7EE8A752E622}"/>
              </a:ext>
            </a:extLst>
          </p:cNvPr>
          <p:cNvSpPr>
            <a:spLocks noGrp="1"/>
          </p:cNvSpPr>
          <p:nvPr>
            <p:ph type="title"/>
          </p:nvPr>
        </p:nvSpPr>
        <p:spPr>
          <a:xfrm>
            <a:off x="646111" y="452718"/>
            <a:ext cx="9404723" cy="767687"/>
          </a:xfrm>
        </p:spPr>
        <p:txBody>
          <a:bodyPr/>
          <a:lstStyle/>
          <a:p>
            <a:r>
              <a:rPr lang="en-US" sz="2000" dirty="0"/>
              <a:t>2. Go to the login option on the dashboard</a:t>
            </a:r>
          </a:p>
        </p:txBody>
      </p:sp>
      <p:sp>
        <p:nvSpPr>
          <p:cNvPr id="4" name="Slide Number Placeholder 3">
            <a:extLst>
              <a:ext uri="{FF2B5EF4-FFF2-40B4-BE49-F238E27FC236}">
                <a16:creationId xmlns:a16="http://schemas.microsoft.com/office/drawing/2014/main" id="{649DF928-6B01-6790-C97B-3FF0C333B41C}"/>
              </a:ext>
            </a:extLst>
          </p:cNvPr>
          <p:cNvSpPr>
            <a:spLocks noGrp="1"/>
          </p:cNvSpPr>
          <p:nvPr>
            <p:ph type="sldNum" sz="quarter" idx="12"/>
          </p:nvPr>
        </p:nvSpPr>
        <p:spPr/>
        <p:txBody>
          <a:bodyPr/>
          <a:lstStyle/>
          <a:p>
            <a:fld id="{BB6AAC9A-A60D-4C88-889B-2E67A5A2A6CE}" type="slidenum">
              <a:rPr lang="en-US" smtClean="0"/>
              <a:t>5</a:t>
            </a:fld>
            <a:endParaRPr lang="en-US"/>
          </a:p>
        </p:txBody>
      </p:sp>
      <p:pic>
        <p:nvPicPr>
          <p:cNvPr id="10" name="Content Placeholder 9">
            <a:extLst>
              <a:ext uri="{FF2B5EF4-FFF2-40B4-BE49-F238E27FC236}">
                <a16:creationId xmlns:a16="http://schemas.microsoft.com/office/drawing/2014/main" id="{B2A6ACBB-12FF-732E-D717-F724DA2A9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422400"/>
            <a:ext cx="8947150" cy="5110480"/>
          </a:xfrm>
        </p:spPr>
      </p:pic>
    </p:spTree>
    <p:extLst>
      <p:ext uri="{BB962C8B-B14F-4D97-AF65-F5344CB8AC3E}">
        <p14:creationId xmlns:p14="http://schemas.microsoft.com/office/powerpoint/2010/main" val="187870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22D-7618-718F-2FB8-185AD80E35A0}"/>
              </a:ext>
            </a:extLst>
          </p:cNvPr>
          <p:cNvSpPr>
            <a:spLocks noGrp="1"/>
          </p:cNvSpPr>
          <p:nvPr>
            <p:ph type="title"/>
          </p:nvPr>
        </p:nvSpPr>
        <p:spPr>
          <a:xfrm>
            <a:off x="646111" y="452718"/>
            <a:ext cx="9404723" cy="610698"/>
          </a:xfrm>
        </p:spPr>
        <p:txBody>
          <a:bodyPr/>
          <a:lstStyle/>
          <a:p>
            <a:r>
              <a:rPr lang="en-US" sz="2000" dirty="0"/>
              <a:t>3. A login page will be opened</a:t>
            </a:r>
          </a:p>
        </p:txBody>
      </p:sp>
      <p:pic>
        <p:nvPicPr>
          <p:cNvPr id="6" name="Content Placeholder 5">
            <a:extLst>
              <a:ext uri="{FF2B5EF4-FFF2-40B4-BE49-F238E27FC236}">
                <a16:creationId xmlns:a16="http://schemas.microsoft.com/office/drawing/2014/main" id="{968B7F09-E6A8-B9C9-3916-40764776D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972235"/>
            <a:ext cx="8947150" cy="3729318"/>
          </a:xfrm>
        </p:spPr>
      </p:pic>
      <p:sp>
        <p:nvSpPr>
          <p:cNvPr id="4" name="Slide Number Placeholder 3">
            <a:extLst>
              <a:ext uri="{FF2B5EF4-FFF2-40B4-BE49-F238E27FC236}">
                <a16:creationId xmlns:a16="http://schemas.microsoft.com/office/drawing/2014/main" id="{F006B90C-9560-F6F1-8EE1-17E6E5D9A9AD}"/>
              </a:ext>
            </a:extLst>
          </p:cNvPr>
          <p:cNvSpPr>
            <a:spLocks noGrp="1"/>
          </p:cNvSpPr>
          <p:nvPr>
            <p:ph type="sldNum" sz="quarter" idx="12"/>
          </p:nvPr>
        </p:nvSpPr>
        <p:spPr/>
        <p:txBody>
          <a:bodyPr/>
          <a:lstStyle/>
          <a:p>
            <a:fld id="{BB6AAC9A-A60D-4C88-889B-2E67A5A2A6CE}" type="slidenum">
              <a:rPr lang="en-US" smtClean="0"/>
              <a:t>6</a:t>
            </a:fld>
            <a:endParaRPr lang="en-US"/>
          </a:p>
        </p:txBody>
      </p:sp>
    </p:spTree>
    <p:extLst>
      <p:ext uri="{BB962C8B-B14F-4D97-AF65-F5344CB8AC3E}">
        <p14:creationId xmlns:p14="http://schemas.microsoft.com/office/powerpoint/2010/main" val="248957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6286-A2D7-F42E-013C-6F48F60816DD}"/>
              </a:ext>
            </a:extLst>
          </p:cNvPr>
          <p:cNvSpPr>
            <a:spLocks noGrp="1"/>
          </p:cNvSpPr>
          <p:nvPr>
            <p:ph type="title"/>
          </p:nvPr>
        </p:nvSpPr>
        <p:spPr>
          <a:xfrm>
            <a:off x="646111" y="452718"/>
            <a:ext cx="9404723" cy="767687"/>
          </a:xfrm>
        </p:spPr>
        <p:txBody>
          <a:bodyPr/>
          <a:lstStyle/>
          <a:p>
            <a:r>
              <a:rPr lang="en-US" sz="2000" dirty="0"/>
              <a:t>4. Enter “ </a:t>
            </a:r>
            <a:r>
              <a:rPr lang="en-US" sz="2000" i="1" dirty="0"/>
              <a:t>admin’—” </a:t>
            </a:r>
            <a:r>
              <a:rPr lang="en-US" sz="2000" dirty="0"/>
              <a:t>as username and a random password then click login.</a:t>
            </a:r>
          </a:p>
        </p:txBody>
      </p:sp>
      <p:pic>
        <p:nvPicPr>
          <p:cNvPr id="6" name="Content Placeholder 5">
            <a:extLst>
              <a:ext uri="{FF2B5EF4-FFF2-40B4-BE49-F238E27FC236}">
                <a16:creationId xmlns:a16="http://schemas.microsoft.com/office/drawing/2014/main" id="{DD6794A3-1223-8F25-BF38-06BF86BE6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094" y="1685365"/>
            <a:ext cx="8042740" cy="4105835"/>
          </a:xfrm>
        </p:spPr>
      </p:pic>
      <p:sp>
        <p:nvSpPr>
          <p:cNvPr id="4" name="Slide Number Placeholder 3">
            <a:extLst>
              <a:ext uri="{FF2B5EF4-FFF2-40B4-BE49-F238E27FC236}">
                <a16:creationId xmlns:a16="http://schemas.microsoft.com/office/drawing/2014/main" id="{FF80A575-6C8B-3B32-5E54-5ED71C3543C0}"/>
              </a:ext>
            </a:extLst>
          </p:cNvPr>
          <p:cNvSpPr>
            <a:spLocks noGrp="1"/>
          </p:cNvSpPr>
          <p:nvPr>
            <p:ph type="sldNum" sz="quarter" idx="12"/>
          </p:nvPr>
        </p:nvSpPr>
        <p:spPr/>
        <p:txBody>
          <a:bodyPr/>
          <a:lstStyle/>
          <a:p>
            <a:fld id="{BB6AAC9A-A60D-4C88-889B-2E67A5A2A6CE}" type="slidenum">
              <a:rPr lang="en-US" smtClean="0"/>
              <a:t>7</a:t>
            </a:fld>
            <a:endParaRPr lang="en-US"/>
          </a:p>
        </p:txBody>
      </p:sp>
    </p:spTree>
    <p:extLst>
      <p:ext uri="{BB962C8B-B14F-4D97-AF65-F5344CB8AC3E}">
        <p14:creationId xmlns:p14="http://schemas.microsoft.com/office/powerpoint/2010/main" val="422479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5C11-16EF-B2E9-CE32-34E9C0AE4AD0}"/>
              </a:ext>
            </a:extLst>
          </p:cNvPr>
          <p:cNvSpPr>
            <a:spLocks noGrp="1"/>
          </p:cNvSpPr>
          <p:nvPr>
            <p:ph type="title"/>
          </p:nvPr>
        </p:nvSpPr>
        <p:spPr>
          <a:xfrm>
            <a:off x="646111" y="452718"/>
            <a:ext cx="9404723" cy="972670"/>
          </a:xfrm>
        </p:spPr>
        <p:txBody>
          <a:bodyPr/>
          <a:lstStyle/>
          <a:p>
            <a:r>
              <a:rPr lang="en-US" dirty="0"/>
              <a:t>                         </a:t>
            </a:r>
            <a:r>
              <a:rPr lang="en-US" dirty="0">
                <a:solidFill>
                  <a:srgbClr val="FF0000"/>
                </a:solidFill>
              </a:rPr>
              <a:t>Result</a:t>
            </a:r>
          </a:p>
        </p:txBody>
      </p:sp>
      <p:sp>
        <p:nvSpPr>
          <p:cNvPr id="3" name="Content Placeholder 2">
            <a:extLst>
              <a:ext uri="{FF2B5EF4-FFF2-40B4-BE49-F238E27FC236}">
                <a16:creationId xmlns:a16="http://schemas.microsoft.com/office/drawing/2014/main" id="{9772D8D5-68BC-B95E-6D49-813D16DF492D}"/>
              </a:ext>
            </a:extLst>
          </p:cNvPr>
          <p:cNvSpPr>
            <a:spLocks noGrp="1"/>
          </p:cNvSpPr>
          <p:nvPr>
            <p:ph idx="1"/>
          </p:nvPr>
        </p:nvSpPr>
        <p:spPr>
          <a:xfrm>
            <a:off x="1103312" y="1353672"/>
            <a:ext cx="8946541" cy="4894728"/>
          </a:xfrm>
        </p:spPr>
        <p:txBody>
          <a:bodyPr/>
          <a:lstStyle/>
          <a:p>
            <a:pPr marL="0" indent="0">
              <a:buNone/>
            </a:pPr>
            <a:r>
              <a:rPr lang="en-US" dirty="0"/>
              <a:t>We will find that the website will be successfully logged in by just using a sequence of characters as username and a random Password. </a:t>
            </a:r>
          </a:p>
          <a:p>
            <a:pPr marL="0" indent="0">
              <a:buNone/>
            </a:pPr>
            <a:endParaRPr lang="en-US" dirty="0"/>
          </a:p>
        </p:txBody>
      </p:sp>
      <p:sp>
        <p:nvSpPr>
          <p:cNvPr id="4" name="Slide Number Placeholder 3">
            <a:extLst>
              <a:ext uri="{FF2B5EF4-FFF2-40B4-BE49-F238E27FC236}">
                <a16:creationId xmlns:a16="http://schemas.microsoft.com/office/drawing/2014/main" id="{34BE6D8F-8750-A6EC-ED18-AFCFF830D992}"/>
              </a:ext>
            </a:extLst>
          </p:cNvPr>
          <p:cNvSpPr>
            <a:spLocks noGrp="1"/>
          </p:cNvSpPr>
          <p:nvPr>
            <p:ph type="sldNum" sz="quarter" idx="12"/>
          </p:nvPr>
        </p:nvSpPr>
        <p:spPr/>
        <p:txBody>
          <a:bodyPr/>
          <a:lstStyle/>
          <a:p>
            <a:fld id="{BB6AAC9A-A60D-4C88-889B-2E67A5A2A6CE}" type="slidenum">
              <a:rPr lang="en-US" smtClean="0"/>
              <a:t>8</a:t>
            </a:fld>
            <a:endParaRPr lang="en-US"/>
          </a:p>
        </p:txBody>
      </p:sp>
      <p:pic>
        <p:nvPicPr>
          <p:cNvPr id="6" name="Picture 5">
            <a:extLst>
              <a:ext uri="{FF2B5EF4-FFF2-40B4-BE49-F238E27FC236}">
                <a16:creationId xmlns:a16="http://schemas.microsoft.com/office/drawing/2014/main" id="{F1AD41CB-550C-274E-CE08-3CE48A541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1" y="2456329"/>
            <a:ext cx="8946541" cy="3872753"/>
          </a:xfrm>
          <a:prstGeom prst="rect">
            <a:avLst/>
          </a:prstGeom>
        </p:spPr>
      </p:pic>
    </p:spTree>
    <p:extLst>
      <p:ext uri="{BB962C8B-B14F-4D97-AF65-F5344CB8AC3E}">
        <p14:creationId xmlns:p14="http://schemas.microsoft.com/office/powerpoint/2010/main" val="83445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754F-4F3B-9D4A-0408-3F7A3877F18E}"/>
              </a:ext>
            </a:extLst>
          </p:cNvPr>
          <p:cNvSpPr>
            <a:spLocks noGrp="1"/>
          </p:cNvSpPr>
          <p:nvPr>
            <p:ph type="title"/>
          </p:nvPr>
        </p:nvSpPr>
        <p:spPr>
          <a:xfrm>
            <a:off x="646111" y="452718"/>
            <a:ext cx="9404723" cy="891988"/>
          </a:xfrm>
        </p:spPr>
        <p:txBody>
          <a:bodyPr/>
          <a:lstStyle/>
          <a:p>
            <a:r>
              <a:rPr lang="en-US" dirty="0">
                <a:solidFill>
                  <a:srgbClr val="FF0000"/>
                </a:solidFill>
              </a:rPr>
              <a:t>               Procedure Video</a:t>
            </a:r>
          </a:p>
        </p:txBody>
      </p:sp>
      <p:pic>
        <p:nvPicPr>
          <p:cNvPr id="5" name="scrnli_9_12_2022_4-57-49 PM">
            <a:hlinkClick r:id="" action="ppaction://media"/>
            <a:extLst>
              <a:ext uri="{FF2B5EF4-FFF2-40B4-BE49-F238E27FC236}">
                <a16:creationId xmlns:a16="http://schemas.microsoft.com/office/drawing/2014/main" id="{9A0FFAAF-6908-5BDE-9252-0D0A1C3A413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281953" y="1461247"/>
            <a:ext cx="8310282" cy="4787153"/>
          </a:xfrm>
        </p:spPr>
      </p:pic>
      <p:sp>
        <p:nvSpPr>
          <p:cNvPr id="4" name="Slide Number Placeholder 3">
            <a:extLst>
              <a:ext uri="{FF2B5EF4-FFF2-40B4-BE49-F238E27FC236}">
                <a16:creationId xmlns:a16="http://schemas.microsoft.com/office/drawing/2014/main" id="{888800CD-7132-4EF7-6199-4A120D3EB652}"/>
              </a:ext>
            </a:extLst>
          </p:cNvPr>
          <p:cNvSpPr>
            <a:spLocks noGrp="1"/>
          </p:cNvSpPr>
          <p:nvPr>
            <p:ph type="sldNum" sz="quarter" idx="12"/>
          </p:nvPr>
        </p:nvSpPr>
        <p:spPr/>
        <p:txBody>
          <a:bodyPr/>
          <a:lstStyle/>
          <a:p>
            <a:fld id="{BB6AAC9A-A60D-4C88-889B-2E67A5A2A6CE}" type="slidenum">
              <a:rPr lang="en-US" smtClean="0"/>
              <a:t>9</a:t>
            </a:fld>
            <a:endParaRPr lang="en-US"/>
          </a:p>
        </p:txBody>
      </p:sp>
    </p:spTree>
    <p:extLst>
      <p:ext uri="{BB962C8B-B14F-4D97-AF65-F5344CB8AC3E}">
        <p14:creationId xmlns:p14="http://schemas.microsoft.com/office/powerpoint/2010/main" val="40618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7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TotalTime>
  <Words>276</Words>
  <Application>Microsoft Office PowerPoint</Application>
  <PresentationFormat>Widescreen</PresentationFormat>
  <Paragraphs>35</Paragraphs>
  <Slides>11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   Ethical Hacking Internship                     Task 3  </vt:lpstr>
      <vt:lpstr>                      Objective</vt:lpstr>
      <vt:lpstr>                  The Vulnerability</vt:lpstr>
      <vt:lpstr>                 Procedure Used</vt:lpstr>
      <vt:lpstr>2. Go to the login option on the dashboard</vt:lpstr>
      <vt:lpstr>3. A login page will be opened</vt:lpstr>
      <vt:lpstr>4. Enter “ admin’—” as username and a random password then click login.</vt:lpstr>
      <vt:lpstr>                         Result</vt:lpstr>
      <vt:lpstr>               Procedure Video</vt:lpstr>
      <vt:lpstr>                  Mitigation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Ethical Hacking Internship                     Task 3  </dc:title>
  <dc:creator>AASHUTOSH SHARMA</dc:creator>
  <cp:lastModifiedBy>AASHUTOSH SHARMA</cp:lastModifiedBy>
  <cp:revision>1</cp:revision>
  <dcterms:created xsi:type="dcterms:W3CDTF">2022-09-12T11:59:27Z</dcterms:created>
  <dcterms:modified xsi:type="dcterms:W3CDTF">2022-09-12T13:12:13Z</dcterms:modified>
</cp:coreProperties>
</file>