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70" r:id="rId3"/>
    <p:sldId id="257" r:id="rId4"/>
    <p:sldId id="258" r:id="rId5"/>
    <p:sldId id="272" r:id="rId6"/>
    <p:sldId id="273" r:id="rId7"/>
  </p:sldIdLst>
  <p:sldSz cx="9144000" cy="5143500" type="screen16x9"/>
  <p:notesSz cx="6858000" cy="9144000"/>
  <p:embeddedFontLst>
    <p:embeddedFont>
      <p:font typeface="Poppins SemiBold" charset="0"/>
      <p:bold r:id="rId9"/>
      <p:boldItalic r:id="rId10"/>
    </p:embeddedFont>
    <p:embeddedFont>
      <p:font typeface="Poppins Black" charset="0"/>
      <p:bold r:id="rId11"/>
      <p:boldItalic r:id="rId12"/>
    </p:embeddedFont>
    <p:embeddedFont>
      <p:font typeface="Poppins" charset="0"/>
      <p:regular r:id="rId13"/>
      <p:bold r:id="rId14"/>
      <p:italic r:id="rId15"/>
      <p:boldItalic r:id="rId16"/>
    </p:embeddedFont>
    <p:embeddedFont>
      <p:font typeface="Poppins Medium" charset="0"/>
      <p:regular r:id="rId17"/>
      <p:italic r:id="rId18"/>
    </p:embeddedFont>
    <p:embeddedFont>
      <p:font typeface="EB Garamond Medium" charset="0"/>
      <p:regular r:id="rId19"/>
      <p:bold r:id="rId20"/>
      <p:italic r:id="rId21"/>
      <p:boldItalic r:id="rId22"/>
    </p:embeddedFont>
    <p:embeddedFont>
      <p:font typeface="Montserrat ExtraBold" charset="0"/>
      <p:bold r:id="rId23"/>
      <p:boldItalic r:id="rId24"/>
    </p:embeddedFont>
    <p:embeddedFont>
      <p:font typeface="EB Garamond" charset="0"/>
      <p:regular r:id="rId25"/>
      <p:bold r:id="rId26"/>
      <p:italic r:id="rId27"/>
      <p:boldItalic r:id="rId28"/>
    </p:embeddedFont>
    <p:embeddedFont>
      <p:font typeface="Bebas Neue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F282C03-5A8E-4DDB-B76B-FB1542D14040}">
  <a:tblStyle styleId="{DF282C03-5A8E-4DDB-B76B-FB1542D14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sakthivel3031/NM-AIT-GROUP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/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Task - 1</a:t>
            </a:r>
            <a:endParaRPr sz="1600" dirty="0"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DELL-AKASH\Downloads\PngItem_24843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788" y="796699"/>
            <a:ext cx="2807380" cy="2903296"/>
          </a:xfrm>
          <a:prstGeom prst="rect">
            <a:avLst/>
          </a:prstGeom>
          <a:noFill/>
        </p:spPr>
      </p:pic>
      <p:sp>
        <p:nvSpPr>
          <p:cNvPr id="173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pic>
        <p:nvPicPr>
          <p:cNvPr id="17" name="Picture 16" descr="14449322_54640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20" y="1857831"/>
            <a:ext cx="3243939" cy="21626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6228" y="537028"/>
            <a:ext cx="526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oppins SemiBold" pitchFamily="2" charset="0"/>
                <a:cs typeface="Poppins SemiBold" pitchFamily="2" charset="0"/>
              </a:rPr>
              <a:t>Project Name : </a:t>
            </a: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endParaRPr lang="en-US" sz="1600" dirty="0"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050" dirty="0" smtClean="0">
                <a:latin typeface="Poppins" pitchFamily="2" charset="0"/>
                <a:cs typeface="Poppins" pitchFamily="2" charset="0"/>
              </a:rPr>
              <a:t> An e-commerce website is one that allows people to buy and sell physical goods, services, and digital products over the internet rather than at a brick-and-mortar location. Through an e-commerce website, a business can process orders, accept payments, manage shipping and logistics, and provide customer service.</a:t>
            </a:r>
            <a:endParaRPr lang="en-US" sz="1050" dirty="0">
              <a:latin typeface="Poppins" pitchFamily="2" charset="0"/>
              <a:cs typeface="Poppins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Poppins" pitchFamily="2" charset="0"/>
                          <a:cs typeface="Poppins" pitchFamily="2" charset="0"/>
                        </a:rPr>
                        <a:t>S.NO</a:t>
                      </a:r>
                      <a:endParaRPr lang="en-US" sz="1000" dirty="0">
                        <a:solidFill>
                          <a:schemeClr val="tx1"/>
                        </a:solidFill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Name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Batch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1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@sakthivel3031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Sakthivel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2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itchFamily="2" charset="0"/>
                        <a:ea typeface="+mn-ea"/>
                        <a:cs typeface="Poppins" pitchFamily="2" charset="0"/>
                        <a:sym typeface="Arial"/>
                      </a:endParaRPr>
                    </a:p>
                    <a:p>
                      <a:pPr algn="ctr"/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Poppins" pitchFamily="2" charset="0"/>
                          <a:ea typeface="+mn-ea"/>
                          <a:cs typeface="Poppins" pitchFamily="2" charset="0"/>
                          <a:sym typeface="Arial"/>
                        </a:rPr>
                        <a:t>@erakashkumaryadav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Akash Kumar Yadav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3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@sharmakarnan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Sharma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4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@Tharun2192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Tharun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631" y="1028485"/>
            <a:ext cx="1164600" cy="473744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Poppins SemiBold" pitchFamily="2" charset="0"/>
                <a:cs typeface="Poppins SemiBold" pitchFamily="2" charset="0"/>
              </a:rPr>
              <a:t>Task-3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4"/>
              </a:lnSpc>
            </a:pPr>
            <a:r>
              <a:rPr lang="en-US" sz="1400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Creation of SRS and Github</a:t>
            </a:r>
            <a:br>
              <a:rPr lang="en-US" sz="1400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</a:br>
            <a:r>
              <a:rPr lang="en-US" sz="1400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/>
            </a:r>
            <a:br>
              <a:rPr lang="en-US" sz="1400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</a:br>
            <a:r>
              <a:rPr lang="en-US" sz="1400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 </a:t>
            </a:r>
            <a:endParaRPr lang="en-US" sz="1400" u="sng" dirty="0">
              <a:solidFill>
                <a:srgbClr val="0B5394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40500" y="1569771"/>
            <a:ext cx="5573216" cy="498516"/>
          </a:xfrm>
        </p:spPr>
        <p:txBody>
          <a:bodyPr/>
          <a:lstStyle/>
          <a:p>
            <a:pPr lvl="0" algn="l">
              <a:lnSpc>
                <a:spcPts val="2084"/>
              </a:lnSpc>
              <a:buSzPct val="100000"/>
              <a:buFont typeface="Wingdings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b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/>
            </a:r>
            <a:b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/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</a:b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40500" y="1773382"/>
            <a:ext cx="5573216" cy="510929"/>
          </a:xfrm>
        </p:spPr>
        <p:txBody>
          <a:bodyPr/>
          <a:lstStyle/>
          <a:p>
            <a:pPr lvl="0" algn="l">
              <a:lnSpc>
                <a:spcPts val="2084"/>
              </a:lnSpc>
              <a:buSzPct val="100000"/>
              <a:buFont typeface="Wingdings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r>
              <a:rPr lang="en-US" sz="1200" dirty="0" smtClean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/>
            </a:r>
            <a:br>
              <a:rPr lang="en-US" sz="1200" dirty="0" smtClean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7485" y="2346598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4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Evaluation Metric: </a:t>
            </a:r>
            <a:endParaRPr lang="en-US" u="sng" dirty="0">
              <a:solidFill>
                <a:srgbClr val="0B5394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5576" y="2643758"/>
            <a:ext cx="3148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613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4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Learnin</a:t>
            </a:r>
            <a:r>
              <a:rPr lang="en-US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g </a:t>
            </a:r>
            <a:r>
              <a:rPr lang="en-US" u="sng" dirty="0" smtClean="0">
                <a:solidFill>
                  <a:srgbClr val="0B5394"/>
                </a:solidFill>
                <a:latin typeface="Poppins SemiBold" pitchFamily="2" charset="0"/>
                <a:cs typeface="Poppins SemiBold" pitchFamily="2" charset="0"/>
              </a:rPr>
              <a:t>Outcome</a:t>
            </a:r>
          </a:p>
          <a:p>
            <a:pPr>
              <a:lnSpc>
                <a:spcPts val="2084"/>
              </a:lnSpc>
            </a:pPr>
            <a:endParaRPr lang="en-US" u="sng" dirty="0">
              <a:solidFill>
                <a:srgbClr val="0B5394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ts val="1100"/>
              <a:buFont typeface="EB Garamond"/>
              <a:buChar char="▪"/>
            </a:pPr>
            <a:endParaRPr lang="en-US" sz="1200" dirty="0" smtClean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>
              <a:buSzPts val="1100"/>
              <a:buFont typeface="EB Garamond"/>
              <a:buChar char="▪"/>
            </a:pP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Developing </a:t>
            </a: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complicated UI using HTML components</a:t>
            </a:r>
          </a:p>
          <a:p>
            <a:pPr marL="171450" lvl="0" indent="-171450">
              <a:buSzPts val="1100"/>
              <a:buFont typeface="EB Garamond"/>
              <a:buChar char="▪"/>
            </a:pP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</a:p>
          <a:p>
            <a:pPr marL="171450" lvl="0" indent="-171450">
              <a:buSzPts val="1100"/>
              <a:buFont typeface="EB Garamond"/>
              <a:buChar char="▪"/>
            </a:pP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API </a:t>
            </a: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calls</a:t>
            </a:r>
          </a:p>
          <a:p>
            <a:pPr marL="171450" lvl="0" indent="-171450">
              <a:buSzPts val="1100"/>
              <a:buFont typeface="EB Garamond"/>
              <a:buChar char="▪"/>
            </a:pPr>
            <a:r>
              <a:rPr lang="en-US" dirty="0" smtClean="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lang="en-US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Poppins Medium" pitchFamily="2" charset="0"/>
                <a:cs typeface="Poppins Medium" pitchFamily="2" charset="0"/>
              </a:rPr>
              <a:t>Assesment Parameter</a:t>
            </a:r>
            <a:endParaRPr lang="en-US" sz="1600" u="sng" dirty="0">
              <a:latin typeface="Poppins Medium" pitchFamily="2" charset="0"/>
              <a:cs typeface="Poppins Medium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Poppins Medium" pitchFamily="2" charset="0"/>
                <a:cs typeface="Poppins Medium" pitchFamily="2" charset="0"/>
              </a:rPr>
              <a:t>Submission Github</a:t>
            </a:r>
            <a:endParaRPr lang="en-US" sz="2000" dirty="0">
              <a:solidFill>
                <a:schemeClr val="accent6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9286" y="2125750"/>
            <a:ext cx="3367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  <a:hlinkClick r:id="rId4"/>
              </a:rPr>
              <a:t>https://github.com/sakthivel3031/NM-AIT-GROUP8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181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Poppins SemiBold</vt:lpstr>
      <vt:lpstr>Poppins Black</vt:lpstr>
      <vt:lpstr>Poppins</vt:lpstr>
      <vt:lpstr>Wingdings</vt:lpstr>
      <vt:lpstr>Poppins Medium</vt:lpstr>
      <vt:lpstr>EB Garamond Medium</vt:lpstr>
      <vt:lpstr>Montserrat ExtraBold</vt:lpstr>
      <vt:lpstr>EB Garamond</vt:lpstr>
      <vt:lpstr>Bebas Neue</vt:lpstr>
      <vt:lpstr>Tips to Prepare for an Exam by Slidesgo</vt:lpstr>
      <vt:lpstr>“ E-Commerce Web Application ”  Task - 1</vt:lpstr>
      <vt:lpstr>Slide 2</vt:lpstr>
      <vt:lpstr>Task-3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sakthi vel</cp:lastModifiedBy>
  <cp:revision>63</cp:revision>
  <dcterms:modified xsi:type="dcterms:W3CDTF">2023-10-30T05:56:38Z</dcterms:modified>
</cp:coreProperties>
</file>