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2"/>
  </p:sldMasterIdLst>
  <p:notesMasterIdLst>
    <p:notesMasterId r:id="rId10"/>
  </p:notesMasterIdLst>
  <p:sldIdLst>
    <p:sldId id="256" r:id="rId3"/>
    <p:sldId id="263" r:id="rId4"/>
    <p:sldId id="258" r:id="rId5"/>
    <p:sldId id="259" r:id="rId6"/>
    <p:sldId id="260" r:id="rId7"/>
    <p:sldId id="261" r:id="rId8"/>
    <p:sldId id="262" r:id="rId9"/>
  </p:sldIdLst>
  <p:sldSz cx="9144000" cy="5143500" type="screen16x9"/>
  <p:notesSz cx="9144000" cy="5143500"/>
  <p:embeddedFontLst>
    <p:embeddedFont>
      <p:font typeface="Calibri" pitchFamily="34" charset="0"/>
      <p:regular r:id="rId11"/>
      <p:bold r:id="rId12"/>
      <p:italic r:id="rId13"/>
      <p:boldItalic r:id="rId14"/>
    </p:embeddedFont>
    <p:embeddedFont>
      <p:font typeface="CHCNIJ+PublicSans-Bold"/>
      <p:regular r:id="rId15"/>
    </p:embeddedFont>
    <p:embeddedFont>
      <p:font typeface="Poppins SemiBold" charset="0"/>
      <p:bold r:id="rId16"/>
      <p:boldItalic r:id="rId17"/>
    </p:embeddedFont>
    <p:embeddedFont>
      <p:font typeface="Poppins Black" charset="0"/>
      <p:bold r:id="rId18"/>
      <p:boldItalic r:id="rId19"/>
    </p:embeddedFont>
    <p:embeddedFont>
      <p:font typeface="Poppins" charset="0"/>
      <p:regular r:id="rId20"/>
      <p:bold r:id="rId21"/>
      <p:italic r:id="rId22"/>
      <p:boldItalic r:id="rId23"/>
    </p:embeddedFont>
    <p:embeddedFont>
      <p:font typeface="CSBFGQ+EBGaramond-Bold"/>
      <p:regular r:id="rId24"/>
    </p:embeddedFont>
    <p:embeddedFont>
      <p:font typeface="SJNKRS+ArialMT"/>
      <p:regular r:id="rId25"/>
    </p:embeddedFont>
    <p:embeddedFont>
      <p:font typeface="IDNLAK+EBGaramond-Medium"/>
      <p:regular r:id="rId26"/>
    </p:embeddedFont>
    <p:embeddedFont>
      <p:font typeface="LNEEUU+EBGaramond-Regular"/>
      <p:regular r:id="rId27"/>
    </p:embeddedFont>
    <p:embeddedFont>
      <p:font typeface="SLFRMA+PublicSans-BoldItalic"/>
      <p:regular r:id="rId28"/>
    </p:embeddedFont>
    <p:embeddedFont>
      <p:font typeface="Poppins Medium" charset="0"/>
      <p:regular r:id="rId29"/>
      <p:italic r:id="rId30"/>
    </p:embeddedFont>
    <p:embeddedFont>
      <p:font typeface="Bebas Neue"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8" y="-7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778EF45-F122-4A09-93D1-EEA3E7A053F6}" type="datetimeFigureOut">
              <a:rPr lang="en-US" smtClean="0"/>
              <a:pPr/>
              <a:t>10/30/2023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046DB98A-36B8-4CF5-8CE5-221292DBA0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28366aba4_0_11:notes"/>
          <p:cNvSpPr>
            <a:spLocks noGrp="1" noRot="1" noChangeAspect="1"/>
          </p:cNvSpPr>
          <p:nvPr>
            <p:ph type="sldImg" idx="2"/>
          </p:nvPr>
        </p:nvSpPr>
        <p:spPr>
          <a:xfrm>
            <a:off x="508000" y="385762"/>
            <a:ext cx="8128000" cy="19288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28366aba4_0_11:notes"/>
          <p:cNvSpPr txBox="1">
            <a:spLocks noGrp="1"/>
          </p:cNvSpPr>
          <p:nvPr>
            <p:ph type="body" idx="1"/>
          </p:nvPr>
        </p:nvSpPr>
        <p:spPr>
          <a:xfrm>
            <a:off x="914400" y="2443163"/>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10/30/2023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100"/>
        <p:cNvGrpSpPr/>
        <p:nvPr/>
      </p:nvGrpSpPr>
      <p:grpSpPr>
        <a:xfrm>
          <a:off x="0" y="0"/>
          <a:ext cx="0" cy="0"/>
          <a:chOff x="0" y="0"/>
          <a:chExt cx="0" cy="0"/>
        </a:xfrm>
      </p:grpSpPr>
      <p:grpSp>
        <p:nvGrpSpPr>
          <p:cNvPr id="2" name="Google Shape;101;p13"/>
          <p:cNvGrpSpPr/>
          <p:nvPr/>
        </p:nvGrpSpPr>
        <p:grpSpPr>
          <a:xfrm flipH="1">
            <a:off x="-22" y="0"/>
            <a:ext cx="9144044" cy="5143500"/>
            <a:chOff x="0" y="0"/>
            <a:chExt cx="9144044" cy="5143500"/>
          </a:xfrm>
        </p:grpSpPr>
        <p:sp>
          <p:nvSpPr>
            <p:cNvPr id="102" name="Google Shape;102;p13"/>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3" name="Google Shape;103;p13"/>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4" name="Google Shape;104;p13"/>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5" name="Google Shape;105;p13"/>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06" name="Google Shape;106;p1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07" name="Google Shape;107;p13"/>
          <p:cNvSpPr txBox="1">
            <a:spLocks noGrp="1"/>
          </p:cNvSpPr>
          <p:nvPr>
            <p:ph type="title" hasCustomPrompt="1"/>
          </p:nvPr>
        </p:nvSpPr>
        <p:spPr>
          <a:xfrm>
            <a:off x="11327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132750"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9" name="Google Shape;109;p13"/>
          <p:cNvSpPr txBox="1">
            <a:spLocks noGrp="1"/>
          </p:cNvSpPr>
          <p:nvPr>
            <p:ph type="title" idx="2"/>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a:buNone/>
              <a:defRPr>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9pPr>
          </a:lstStyle>
          <a:p>
            <a:endParaRPr/>
          </a:p>
        </p:txBody>
      </p:sp>
      <p:sp>
        <p:nvSpPr>
          <p:cNvPr id="110" name="Google Shape;110;p13"/>
          <p:cNvSpPr txBox="1">
            <a:spLocks noGrp="1"/>
          </p:cNvSpPr>
          <p:nvPr>
            <p:ph type="title" idx="3" hasCustomPrompt="1"/>
          </p:nvPr>
        </p:nvSpPr>
        <p:spPr>
          <a:xfrm>
            <a:off x="34256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4"/>
          </p:nvPr>
        </p:nvSpPr>
        <p:spPr>
          <a:xfrm>
            <a:off x="3425563"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2" name="Google Shape;112;p13"/>
          <p:cNvSpPr txBox="1">
            <a:spLocks noGrp="1"/>
          </p:cNvSpPr>
          <p:nvPr>
            <p:ph type="title" idx="5" hasCustomPrompt="1"/>
          </p:nvPr>
        </p:nvSpPr>
        <p:spPr>
          <a:xfrm>
            <a:off x="5718363"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6"/>
          </p:nvPr>
        </p:nvSpPr>
        <p:spPr>
          <a:xfrm>
            <a:off x="5718375"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2"/>
        </a:solidFill>
        <a:effectLst/>
      </p:bgPr>
    </p:bg>
    <p:spTree>
      <p:nvGrpSpPr>
        <p:cNvPr id="1" name="Shape 179"/>
        <p:cNvGrpSpPr/>
        <p:nvPr/>
      </p:nvGrpSpPr>
      <p:grpSpPr>
        <a:xfrm>
          <a:off x="0" y="0"/>
          <a:ext cx="0" cy="0"/>
          <a:chOff x="0" y="0"/>
          <a:chExt cx="0" cy="0"/>
        </a:xfrm>
      </p:grpSpPr>
      <p:sp>
        <p:nvSpPr>
          <p:cNvPr id="180" name="Google Shape;180;p21"/>
          <p:cNvSpPr/>
          <p:nvPr/>
        </p:nvSpPr>
        <p:spPr>
          <a:xfrm>
            <a:off x="0" y="2656374"/>
            <a:ext cx="3929963" cy="2487152"/>
          </a:xfrm>
          <a:custGeom>
            <a:avLst/>
            <a:gdLst/>
            <a:ahLst/>
            <a:cxnLst/>
            <a:rect l="l" t="t" r="r" b="b"/>
            <a:pathLst>
              <a:path w="65606" h="41520" extrusionOk="0">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1" name="Google Shape;181;p21"/>
          <p:cNvSpPr/>
          <p:nvPr/>
        </p:nvSpPr>
        <p:spPr>
          <a:xfrm>
            <a:off x="6184635" y="0"/>
            <a:ext cx="2959360" cy="1238782"/>
          </a:xfrm>
          <a:custGeom>
            <a:avLst/>
            <a:gdLst/>
            <a:ahLst/>
            <a:cxnLst/>
            <a:rect l="l" t="t" r="r" b="b"/>
            <a:pathLst>
              <a:path w="54415" h="22778" extrusionOk="0">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2" name="Google Shape;182;p21"/>
          <p:cNvSpPr/>
          <p:nvPr/>
        </p:nvSpPr>
        <p:spPr>
          <a:xfrm>
            <a:off x="0" y="0"/>
            <a:ext cx="715089" cy="1043699"/>
          </a:xfrm>
          <a:custGeom>
            <a:avLst/>
            <a:gdLst/>
            <a:ahLst/>
            <a:cxnLst/>
            <a:rect l="l" t="t" r="r" b="b"/>
            <a:pathLst>
              <a:path w="9750" h="14230" extrusionOk="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3" name="Google Shape;183;p21"/>
          <p:cNvSpPr/>
          <p:nvPr/>
        </p:nvSpPr>
        <p:spPr>
          <a:xfrm>
            <a:off x="8131929" y="4452349"/>
            <a:ext cx="1008658" cy="691151"/>
          </a:xfrm>
          <a:custGeom>
            <a:avLst/>
            <a:gdLst/>
            <a:ahLst/>
            <a:cxnLst/>
            <a:rect l="l" t="t" r="r" b="b"/>
            <a:pathLst>
              <a:path w="14230" h="9751" extrusionOk="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4" name="Google Shape;184;p2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2"/>
        </a:solidFill>
        <a:effectLst/>
      </p:bgPr>
    </p:bg>
    <p:spTree>
      <p:nvGrpSpPr>
        <p:cNvPr id="1" name="Shape 185"/>
        <p:cNvGrpSpPr/>
        <p:nvPr/>
      </p:nvGrpSpPr>
      <p:grpSpPr>
        <a:xfrm>
          <a:off x="0" y="0"/>
          <a:ext cx="0" cy="0"/>
          <a:chOff x="0" y="0"/>
          <a:chExt cx="0" cy="0"/>
        </a:xfrm>
      </p:grpSpPr>
      <p:grpSp>
        <p:nvGrpSpPr>
          <p:cNvPr id="2" name="Google Shape;186;p22"/>
          <p:cNvGrpSpPr/>
          <p:nvPr/>
        </p:nvGrpSpPr>
        <p:grpSpPr>
          <a:xfrm flipH="1">
            <a:off x="-2" y="-25"/>
            <a:ext cx="9144005" cy="5143549"/>
            <a:chOff x="0" y="25"/>
            <a:chExt cx="9144005" cy="5143549"/>
          </a:xfrm>
        </p:grpSpPr>
        <p:sp>
          <p:nvSpPr>
            <p:cNvPr id="187" name="Google Shape;187;p22"/>
            <p:cNvSpPr/>
            <p:nvPr/>
          </p:nvSpPr>
          <p:spPr>
            <a:xfrm>
              <a:off x="0" y="2426243"/>
              <a:ext cx="3712582" cy="2717331"/>
            </a:xfrm>
            <a:custGeom>
              <a:avLst/>
              <a:gdLst/>
              <a:ahLst/>
              <a:cxnLst/>
              <a:rect l="l" t="t" r="r" b="b"/>
              <a:pathLst>
                <a:path w="67108" h="49118" extrusionOk="0">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8" name="Google Shape;188;p22"/>
            <p:cNvSpPr/>
            <p:nvPr/>
          </p:nvSpPr>
          <p:spPr>
            <a:xfrm>
              <a:off x="4490166" y="25"/>
              <a:ext cx="4653839" cy="2546605"/>
            </a:xfrm>
            <a:custGeom>
              <a:avLst/>
              <a:gdLst/>
              <a:ahLst/>
              <a:cxnLst/>
              <a:rect l="l" t="t" r="r" b="b"/>
              <a:pathLst>
                <a:path w="84122" h="46032" extrusionOk="0">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89" name="Google Shape;189;p22"/>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8"/>
        <p:cNvGrpSpPr/>
        <p:nvPr/>
      </p:nvGrpSpPr>
      <p:grpSpPr>
        <a:xfrm>
          <a:off x="0" y="0"/>
          <a:ext cx="0" cy="0"/>
          <a:chOff x="0" y="0"/>
          <a:chExt cx="0" cy="0"/>
        </a:xfrm>
      </p:grpSpPr>
      <p:grpSp>
        <p:nvGrpSpPr>
          <p:cNvPr id="2" name="Google Shape;9;p2"/>
          <p:cNvGrpSpPr/>
          <p:nvPr/>
        </p:nvGrpSpPr>
        <p:grpSpPr>
          <a:xfrm>
            <a:off x="0" y="0"/>
            <a:ext cx="9144044" cy="5143500"/>
            <a:chOff x="0" y="0"/>
            <a:chExt cx="9144044" cy="5143500"/>
          </a:xfrm>
        </p:grpSpPr>
        <p:sp>
          <p:nvSpPr>
            <p:cNvPr id="10" name="Google Shape;10;p2"/>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2" name="Google Shape;12;p2"/>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3" name="Google Shape;13;p2"/>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14" name="Google Shape;14;p2"/>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5" name="Google Shape;15;p2"/>
          <p:cNvSpPr txBox="1">
            <a:spLocks noGrp="1"/>
          </p:cNvSpPr>
          <p:nvPr>
            <p:ph type="ctrTitle"/>
          </p:nvPr>
        </p:nvSpPr>
        <p:spPr>
          <a:xfrm>
            <a:off x="844850" y="1490700"/>
            <a:ext cx="3795000" cy="21621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16"/>
        <p:cNvGrpSpPr/>
        <p:nvPr/>
      </p:nvGrpSpPr>
      <p:grpSpPr>
        <a:xfrm>
          <a:off x="0" y="0"/>
          <a:ext cx="0" cy="0"/>
          <a:chOff x="0" y="0"/>
          <a:chExt cx="0" cy="0"/>
        </a:xfrm>
      </p:grpSpPr>
      <p:grpSp>
        <p:nvGrpSpPr>
          <p:cNvPr id="2" name="Google Shape;17;p3"/>
          <p:cNvGrpSpPr/>
          <p:nvPr/>
        </p:nvGrpSpPr>
        <p:grpSpPr>
          <a:xfrm>
            <a:off x="0" y="0"/>
            <a:ext cx="9144044" cy="5143500"/>
            <a:chOff x="0" y="0"/>
            <a:chExt cx="9144044" cy="5143500"/>
          </a:xfrm>
        </p:grpSpPr>
        <p:sp>
          <p:nvSpPr>
            <p:cNvPr id="18" name="Google Shape;18;p3"/>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 name="Google Shape;19;p3"/>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0" name="Google Shape;20;p3"/>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1" name="Google Shape;21;p3"/>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2" name="Google Shape;22;p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3"/>
          <p:cNvSpPr txBox="1">
            <a:spLocks noGrp="1"/>
          </p:cNvSpPr>
          <p:nvPr>
            <p:ph type="title"/>
          </p:nvPr>
        </p:nvSpPr>
        <p:spPr>
          <a:xfrm>
            <a:off x="1123613" y="2425500"/>
            <a:ext cx="2771700" cy="14613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123613" y="1196450"/>
            <a:ext cx="27717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2"/>
        </a:solidFill>
        <a:effectLst/>
      </p:bgPr>
    </p:bg>
    <p:spTree>
      <p:nvGrpSpPr>
        <p:cNvPr id="1" name="Shape 34"/>
        <p:cNvGrpSpPr/>
        <p:nvPr/>
      </p:nvGrpSpPr>
      <p:grpSpPr>
        <a:xfrm>
          <a:off x="0" y="0"/>
          <a:ext cx="0" cy="0"/>
          <a:chOff x="0" y="0"/>
          <a:chExt cx="0" cy="0"/>
        </a:xfrm>
      </p:grpSpPr>
      <p:grpSp>
        <p:nvGrpSpPr>
          <p:cNvPr id="2" name="Google Shape;35;p5"/>
          <p:cNvGrpSpPr/>
          <p:nvPr/>
        </p:nvGrpSpPr>
        <p:grpSpPr>
          <a:xfrm>
            <a:off x="0" y="0"/>
            <a:ext cx="9144044" cy="5143500"/>
            <a:chOff x="0" y="0"/>
            <a:chExt cx="9144044" cy="5143500"/>
          </a:xfrm>
        </p:grpSpPr>
        <p:sp>
          <p:nvSpPr>
            <p:cNvPr id="36" name="Google Shape;36;p5"/>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7" name="Google Shape;37;p5"/>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8" name="Google Shape;38;p5"/>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9" name="Google Shape;39;p5"/>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40" name="Google Shape;40;p5"/>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2" name="Google Shape;42;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3" name="Google Shape;43;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4" name="Google Shape;44;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2"/>
        </a:solidFill>
        <a:effectLst/>
      </p:bgPr>
    </p:bg>
    <p:spTree>
      <p:nvGrpSpPr>
        <p:cNvPr id="1" name="Shape 56"/>
        <p:cNvGrpSpPr/>
        <p:nvPr/>
      </p:nvGrpSpPr>
      <p:grpSpPr>
        <a:xfrm>
          <a:off x="0" y="0"/>
          <a:ext cx="0" cy="0"/>
          <a:chOff x="0" y="0"/>
          <a:chExt cx="0" cy="0"/>
        </a:xfrm>
      </p:grpSpPr>
      <p:grpSp>
        <p:nvGrpSpPr>
          <p:cNvPr id="2" name="Google Shape;57;p7"/>
          <p:cNvGrpSpPr/>
          <p:nvPr/>
        </p:nvGrpSpPr>
        <p:grpSpPr>
          <a:xfrm>
            <a:off x="0" y="0"/>
            <a:ext cx="9144044" cy="5143500"/>
            <a:chOff x="0" y="0"/>
            <a:chExt cx="9144044" cy="5143500"/>
          </a:xfrm>
        </p:grpSpPr>
        <p:sp>
          <p:nvSpPr>
            <p:cNvPr id="58" name="Google Shape;58;p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9" name="Google Shape;59;p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0" name="Google Shape;60;p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1" name="Google Shape;61;p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62" name="Google Shape;62;p7"/>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3" name="Google Shape;63;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4" name="Google Shape;64;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1150" rtl="0">
              <a:lnSpc>
                <a:spcPct val="115000"/>
              </a:lnSpc>
              <a:spcBef>
                <a:spcPts val="0"/>
              </a:spcBef>
              <a:spcAft>
                <a:spcPts val="0"/>
              </a:spcAft>
              <a:buSzPts val="1300"/>
              <a:buChar char="○"/>
              <a:defRPr/>
            </a:lvl2pPr>
            <a:lvl3pPr marL="1371600" lvl="2" indent="-311150" rtl="0">
              <a:lnSpc>
                <a:spcPct val="115000"/>
              </a:lnSpc>
              <a:spcBef>
                <a:spcPts val="0"/>
              </a:spcBef>
              <a:spcAft>
                <a:spcPts val="0"/>
              </a:spcAft>
              <a:buSzPts val="1300"/>
              <a:buChar char="■"/>
              <a:defRPr/>
            </a:lvl3pPr>
            <a:lvl4pPr marL="1828800" lvl="3" indent="-311150" rtl="0">
              <a:lnSpc>
                <a:spcPct val="115000"/>
              </a:lnSpc>
              <a:spcBef>
                <a:spcPts val="0"/>
              </a:spcBef>
              <a:spcAft>
                <a:spcPts val="0"/>
              </a:spcAft>
              <a:buSzPts val="1300"/>
              <a:buChar char="●"/>
              <a:defRPr/>
            </a:lvl4pPr>
            <a:lvl5pPr marL="2286000" lvl="4" indent="-311150" rtl="0">
              <a:lnSpc>
                <a:spcPct val="115000"/>
              </a:lnSpc>
              <a:spcBef>
                <a:spcPts val="0"/>
              </a:spcBef>
              <a:spcAft>
                <a:spcPts val="0"/>
              </a:spcAft>
              <a:buSzPts val="1300"/>
              <a:buChar char="○"/>
              <a:defRPr/>
            </a:lvl5pPr>
            <a:lvl6pPr marL="2743200" lvl="5" indent="-311150" rtl="0">
              <a:lnSpc>
                <a:spcPct val="115000"/>
              </a:lnSpc>
              <a:spcBef>
                <a:spcPts val="0"/>
              </a:spcBef>
              <a:spcAft>
                <a:spcPts val="0"/>
              </a:spcAft>
              <a:buSzPts val="1300"/>
              <a:buChar char="■"/>
              <a:defRPr/>
            </a:lvl6pPr>
            <a:lvl7pPr marL="3200400" lvl="6" indent="-311150" rtl="0">
              <a:lnSpc>
                <a:spcPct val="115000"/>
              </a:lnSpc>
              <a:spcBef>
                <a:spcPts val="0"/>
              </a:spcBef>
              <a:spcAft>
                <a:spcPts val="0"/>
              </a:spcAft>
              <a:buSzPts val="1300"/>
              <a:buChar char="●"/>
              <a:defRPr/>
            </a:lvl7pPr>
            <a:lvl8pPr marL="3657600" lvl="7" indent="-311150" rtl="0">
              <a:lnSpc>
                <a:spcPct val="115000"/>
              </a:lnSpc>
              <a:spcBef>
                <a:spcPts val="0"/>
              </a:spcBef>
              <a:spcAft>
                <a:spcPts val="0"/>
              </a:spcAft>
              <a:buSzPts val="1300"/>
              <a:buChar char="○"/>
              <a:defRPr/>
            </a:lvl8pPr>
            <a:lvl9pPr marL="4114800" lvl="8" indent="-311150" rtl="0">
              <a:lnSpc>
                <a:spcPct val="115000"/>
              </a:lnSpc>
              <a:spcBef>
                <a:spcPts val="0"/>
              </a:spcBef>
              <a:spcAft>
                <a:spcPts val="0"/>
              </a:spcAft>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73"/>
        <p:cNvGrpSpPr/>
        <p:nvPr/>
      </p:nvGrpSpPr>
      <p:grpSpPr>
        <a:xfrm>
          <a:off x="0" y="0"/>
          <a:ext cx="0" cy="0"/>
          <a:chOff x="0" y="0"/>
          <a:chExt cx="0" cy="0"/>
        </a:xfrm>
      </p:grpSpPr>
      <p:grpSp>
        <p:nvGrpSpPr>
          <p:cNvPr id="2" name="Google Shape;74;p9"/>
          <p:cNvGrpSpPr/>
          <p:nvPr/>
        </p:nvGrpSpPr>
        <p:grpSpPr>
          <a:xfrm>
            <a:off x="0" y="0"/>
            <a:ext cx="9144044" cy="5143500"/>
            <a:chOff x="0" y="0"/>
            <a:chExt cx="9144044" cy="5143500"/>
          </a:xfrm>
        </p:grpSpPr>
        <p:sp>
          <p:nvSpPr>
            <p:cNvPr id="75" name="Google Shape;75;p9"/>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6" name="Google Shape;76;p9"/>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7" name="Google Shape;77;p9"/>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8" name="Google Shape;78;p9"/>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79" name="Google Shape;79;p9"/>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0" name="Google Shape;80;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2"/>
        </a:solidFill>
        <a:effectLst/>
      </p:bgPr>
    </p:bg>
    <p:spTree>
      <p:nvGrpSpPr>
        <p:cNvPr id="1" name="Shape 82"/>
        <p:cNvGrpSpPr/>
        <p:nvPr/>
      </p:nvGrpSpPr>
      <p:grpSpPr>
        <a:xfrm>
          <a:off x="0" y="0"/>
          <a:ext cx="0" cy="0"/>
          <a:chOff x="0" y="0"/>
          <a:chExt cx="0" cy="0"/>
        </a:xfrm>
      </p:grpSpPr>
      <p:grpSp>
        <p:nvGrpSpPr>
          <p:cNvPr id="2" name="Google Shape;83;p10"/>
          <p:cNvGrpSpPr/>
          <p:nvPr/>
        </p:nvGrpSpPr>
        <p:grpSpPr>
          <a:xfrm>
            <a:off x="0" y="0"/>
            <a:ext cx="9144044" cy="5143500"/>
            <a:chOff x="0" y="0"/>
            <a:chExt cx="9144044" cy="5143500"/>
          </a:xfrm>
        </p:grpSpPr>
        <p:sp>
          <p:nvSpPr>
            <p:cNvPr id="84" name="Google Shape;84;p10"/>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5" name="Google Shape;85;p10"/>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6" name="Google Shape;86;p10"/>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7" name="Google Shape;87;p10"/>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88" name="Google Shape;88;p10"/>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9" name="Google Shape;89;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2"/>
        </a:solidFill>
        <a:effectLst/>
      </p:bgPr>
    </p:bg>
    <p:spTree>
      <p:nvGrpSpPr>
        <p:cNvPr id="1" name="Shape 90"/>
        <p:cNvGrpSpPr/>
        <p:nvPr/>
      </p:nvGrpSpPr>
      <p:grpSpPr>
        <a:xfrm>
          <a:off x="0" y="0"/>
          <a:ext cx="0" cy="0"/>
          <a:chOff x="0" y="0"/>
          <a:chExt cx="0" cy="0"/>
        </a:xfrm>
      </p:grpSpPr>
      <p:grpSp>
        <p:nvGrpSpPr>
          <p:cNvPr id="2" name="Google Shape;91;p11"/>
          <p:cNvGrpSpPr/>
          <p:nvPr/>
        </p:nvGrpSpPr>
        <p:grpSpPr>
          <a:xfrm>
            <a:off x="0" y="0"/>
            <a:ext cx="9144044" cy="5143500"/>
            <a:chOff x="0" y="0"/>
            <a:chExt cx="9144044" cy="5143500"/>
          </a:xfrm>
        </p:grpSpPr>
        <p:sp>
          <p:nvSpPr>
            <p:cNvPr id="92" name="Google Shape;92;p11"/>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3" name="Google Shape;93;p11"/>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4" name="Google Shape;94;p11"/>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5" name="Google Shape;95;p11"/>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96" name="Google Shape;96;p1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97" name="Google Shape;9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8" name="Google Shape;9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10/30/2023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10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1pPr>
            <a:lvl2pPr lvl="1"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2pPr>
            <a:lvl3pPr lvl="2"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3pPr>
            <a:lvl4pPr lvl="3"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4pPr>
            <a:lvl5pPr lvl="4"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5pPr>
            <a:lvl6pPr lvl="5"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6pPr>
            <a:lvl7pPr lvl="6"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7pPr>
            <a:lvl8pPr lvl="7"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8pPr>
            <a:lvl9pPr lvl="8" algn="ctr" rtl="0">
              <a:lnSpc>
                <a:spcPct val="115000"/>
              </a:lnSpc>
              <a:spcBef>
                <a:spcPts val="0"/>
              </a:spcBef>
              <a:spcAft>
                <a:spcPts val="0"/>
              </a:spcAft>
              <a:buClr>
                <a:schemeClr val="dk1"/>
              </a:buClr>
              <a:buSzPts val="3300"/>
              <a:buFont typeface="Poppins Black"/>
              <a:buNone/>
              <a:defRPr sz="33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15050" y="1245700"/>
            <a:ext cx="7713900" cy="33627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1pPr>
            <a:lvl2pPr marL="914400" lvl="1"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2pPr>
            <a:lvl3pPr marL="1371600" lvl="2"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3pPr>
            <a:lvl4pPr marL="1828800" lvl="3"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4pPr>
            <a:lvl5pPr marL="2286000" lvl="4"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5pPr>
            <a:lvl6pPr marL="2743200" lvl="5"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6pPr>
            <a:lvl7pPr marL="3200400" lvl="6"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7pPr>
            <a:lvl8pPr marL="3657600" lvl="7"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8pPr>
            <a:lvl9pPr marL="4114800" lvl="8" indent="-311150">
              <a:lnSpc>
                <a:spcPct val="115000"/>
              </a:lnSpc>
              <a:spcBef>
                <a:spcPts val="0"/>
              </a:spcBef>
              <a:spcAft>
                <a:spcPts val="0"/>
              </a:spcAft>
              <a:buClr>
                <a:schemeClr val="dk1"/>
              </a:buClr>
              <a:buSzPts val="1300"/>
              <a:buFont typeface="Poppins"/>
              <a:buChar char="■"/>
              <a:defRPr sz="13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akthivel3031/NM-AIT-GROUP8"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355727"/>
            <a:ext cx="3182416" cy="1449115"/>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HCNIJ+PublicSans-Bold"/>
                <a:cs typeface="CHCNIJ+PublicSans-Bold"/>
              </a:rPr>
              <a:t>“</a:t>
            </a:r>
            <a:r>
              <a:rPr lang="en-IN" sz="2400" b="1" dirty="0" smtClean="0">
                <a:solidFill>
                  <a:srgbClr val="223669"/>
                </a:solidFill>
                <a:latin typeface="CHCNIJ+PublicSans-Bold"/>
                <a:cs typeface="CHCNIJ+PublicSans-Bold"/>
              </a:rPr>
              <a:t>E-Commerce Web Application</a:t>
            </a:r>
            <a:r>
              <a:rPr sz="2400" b="1" dirty="0" smtClean="0">
                <a:solidFill>
                  <a:srgbClr val="223669"/>
                </a:solidFill>
                <a:latin typeface="CHCNIJ+PublicSans-Bold"/>
                <a:cs typeface="CHCNIJ+PublicSans-Bold"/>
              </a:rPr>
              <a:t>”</a:t>
            </a:r>
            <a:endParaRPr sz="2400" b="1" dirty="0">
              <a:solidFill>
                <a:srgbClr val="223669"/>
              </a:solidFill>
              <a:latin typeface="CHCNIJ+PublicSans-Bold"/>
              <a:cs typeface="CHCNIJ+PublicSans-Bold"/>
            </a:endParaRPr>
          </a:p>
          <a:p>
            <a:pPr marL="12" marR="0">
              <a:lnSpc>
                <a:spcPts val="2819"/>
              </a:lnSpc>
              <a:spcBef>
                <a:spcPts val="2852"/>
              </a:spcBef>
              <a:spcAft>
                <a:spcPts val="0"/>
              </a:spcAft>
            </a:pPr>
            <a:r>
              <a:rPr sz="2400" b="1" dirty="0">
                <a:solidFill>
                  <a:srgbClr val="223669"/>
                </a:solidFill>
                <a:latin typeface="CHCNIJ+PublicSans-Bold"/>
                <a:cs typeface="CHCNIJ+PublicSans-Bold"/>
              </a:rPr>
              <a:t>Task - 2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67" name="Google Shape;367;p26"/>
          <p:cNvSpPr/>
          <p:nvPr/>
        </p:nvSpPr>
        <p:spPr>
          <a:xfrm>
            <a:off x="844853" y="3585178"/>
            <a:ext cx="184302" cy="180319"/>
          </a:xfrm>
          <a:custGeom>
            <a:avLst/>
            <a:gdLst/>
            <a:ahLst/>
            <a:cxnLst/>
            <a:rect l="l" t="t" r="r" b="b"/>
            <a:pathLst>
              <a:path w="5122" h="5012" extrusionOk="0">
                <a:moveTo>
                  <a:pt x="2561" y="1493"/>
                </a:moveTo>
                <a:cubicBezTo>
                  <a:pt x="3137" y="1493"/>
                  <a:pt x="3607" y="1962"/>
                  <a:pt x="3607" y="2540"/>
                </a:cubicBezTo>
                <a:cubicBezTo>
                  <a:pt x="3607" y="3117"/>
                  <a:pt x="3137" y="3586"/>
                  <a:pt x="2561" y="3586"/>
                </a:cubicBezTo>
                <a:cubicBezTo>
                  <a:pt x="1984" y="3586"/>
                  <a:pt x="1515" y="3117"/>
                  <a:pt x="1515" y="2540"/>
                </a:cubicBezTo>
                <a:cubicBezTo>
                  <a:pt x="1515" y="1962"/>
                  <a:pt x="1984" y="1493"/>
                  <a:pt x="2561" y="1493"/>
                </a:cubicBezTo>
                <a:close/>
                <a:moveTo>
                  <a:pt x="2009" y="1"/>
                </a:moveTo>
                <a:lnTo>
                  <a:pt x="2009" y="822"/>
                </a:lnTo>
                <a:cubicBezTo>
                  <a:pt x="1834" y="879"/>
                  <a:pt x="1670" y="961"/>
                  <a:pt x="1522" y="1066"/>
                </a:cubicBezTo>
                <a:lnTo>
                  <a:pt x="861" y="586"/>
                </a:lnTo>
                <a:lnTo>
                  <a:pt x="212" y="1478"/>
                </a:lnTo>
                <a:lnTo>
                  <a:pt x="857" y="1946"/>
                </a:lnTo>
                <a:cubicBezTo>
                  <a:pt x="805" y="2094"/>
                  <a:pt x="773" y="2251"/>
                  <a:pt x="761" y="2413"/>
                </a:cubicBezTo>
                <a:lnTo>
                  <a:pt x="1" y="2617"/>
                </a:lnTo>
                <a:lnTo>
                  <a:pt x="288" y="3683"/>
                </a:lnTo>
                <a:lnTo>
                  <a:pt x="1024" y="3485"/>
                </a:lnTo>
                <a:cubicBezTo>
                  <a:pt x="1114" y="3630"/>
                  <a:pt x="1222" y="3760"/>
                  <a:pt x="1347" y="3873"/>
                </a:cubicBezTo>
                <a:lnTo>
                  <a:pt x="1040" y="4563"/>
                </a:lnTo>
                <a:lnTo>
                  <a:pt x="2048" y="5012"/>
                </a:lnTo>
                <a:lnTo>
                  <a:pt x="2351" y="4332"/>
                </a:lnTo>
                <a:cubicBezTo>
                  <a:pt x="2420" y="4340"/>
                  <a:pt x="2490" y="4344"/>
                  <a:pt x="2561" y="4344"/>
                </a:cubicBezTo>
                <a:cubicBezTo>
                  <a:pt x="2665" y="4344"/>
                  <a:pt x="2766" y="4335"/>
                  <a:pt x="2866" y="4318"/>
                </a:cubicBezTo>
                <a:lnTo>
                  <a:pt x="3205" y="4981"/>
                </a:lnTo>
                <a:lnTo>
                  <a:pt x="4189" y="4480"/>
                </a:lnTo>
                <a:lnTo>
                  <a:pt x="3844" y="3807"/>
                </a:lnTo>
                <a:cubicBezTo>
                  <a:pt x="3963" y="3688"/>
                  <a:pt x="4064" y="3552"/>
                  <a:pt x="4146" y="3404"/>
                </a:cubicBezTo>
                <a:lnTo>
                  <a:pt x="4893" y="3562"/>
                </a:lnTo>
                <a:lnTo>
                  <a:pt x="5122" y="2482"/>
                </a:lnTo>
                <a:lnTo>
                  <a:pt x="4351" y="2319"/>
                </a:lnTo>
                <a:cubicBezTo>
                  <a:pt x="4331" y="2158"/>
                  <a:pt x="4290" y="2004"/>
                  <a:pt x="4233" y="1859"/>
                </a:cubicBezTo>
                <a:lnTo>
                  <a:pt x="4853" y="1357"/>
                </a:lnTo>
                <a:lnTo>
                  <a:pt x="4157" y="499"/>
                </a:lnTo>
                <a:lnTo>
                  <a:pt x="3523" y="1013"/>
                </a:lnTo>
                <a:cubicBezTo>
                  <a:pt x="3395" y="934"/>
                  <a:pt x="3258" y="869"/>
                  <a:pt x="3113" y="822"/>
                </a:cubicBezTo>
                <a:lnTo>
                  <a:pt x="3113" y="1"/>
                </a:lnTo>
                <a:close/>
              </a:path>
            </a:pathLst>
          </a:custGeom>
          <a:solidFill>
            <a:schemeClr val="dk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68" name="Google Shape;368;p26"/>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69" name="Google Shape;369;p26"/>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3" name="Google Shape;205;p26"/>
          <p:cNvSpPr txBox="1">
            <a:spLocks/>
          </p:cNvSpPr>
          <p:nvPr/>
        </p:nvSpPr>
        <p:spPr>
          <a:xfrm>
            <a:off x="7528740" y="260736"/>
            <a:ext cx="1390285" cy="751757"/>
          </a:xfrm>
          <a:prstGeom prst="rect">
            <a:avLst/>
          </a:prstGeom>
          <a:noFill/>
          <a:ln>
            <a:noFill/>
          </a:ln>
        </p:spPr>
        <p:txBody>
          <a:bodyPr spcFirstLastPara="1" wrap="square" lIns="91425" tIns="91425" rIns="91425" bIns="91425" anchor="t" anchorCtr="0">
            <a:noAutofit/>
          </a:bodyPr>
          <a:lstStyle/>
          <a:p>
            <a:pPr algn="ctr">
              <a:lnSpc>
                <a:spcPct val="115000"/>
              </a:lnSpc>
              <a:buClr>
                <a:srgbClr val="210A26"/>
              </a:buClr>
              <a:buSzPts val="5200"/>
              <a:buFont typeface="Poppins Black"/>
              <a:buNone/>
              <a:defRPr/>
            </a:pPr>
            <a:r>
              <a:rPr lang="en-US" sz="1600" kern="0" dirty="0">
                <a:solidFill>
                  <a:srgbClr val="3169F8">
                    <a:lumMod val="50000"/>
                  </a:srgbClr>
                </a:solidFill>
                <a:latin typeface="Poppins SemiBold" pitchFamily="2" charset="0"/>
                <a:ea typeface="Poppins Black"/>
                <a:cs typeface="Poppins SemiBold" pitchFamily="2" charset="0"/>
                <a:sym typeface="Poppins Black"/>
              </a:rPr>
              <a:t>SUNSTONE</a:t>
            </a:r>
          </a:p>
        </p:txBody>
      </p:sp>
      <p:pic>
        <p:nvPicPr>
          <p:cNvPr id="17" name="Picture 16" descr="14449322_5464026.jpg"/>
          <p:cNvPicPr>
            <a:picLocks noChangeAspect="1"/>
          </p:cNvPicPr>
          <p:nvPr/>
        </p:nvPicPr>
        <p:blipFill>
          <a:blip r:embed="rId3" cstate="print"/>
          <a:stretch>
            <a:fillRect/>
          </a:stretch>
        </p:blipFill>
        <p:spPr>
          <a:xfrm>
            <a:off x="5431520" y="1857831"/>
            <a:ext cx="3243939" cy="2162626"/>
          </a:xfrm>
          <a:prstGeom prst="rect">
            <a:avLst/>
          </a:prstGeom>
        </p:spPr>
      </p:pic>
      <p:sp>
        <p:nvSpPr>
          <p:cNvPr id="18" name="TextBox 17"/>
          <p:cNvSpPr txBox="1"/>
          <p:nvPr/>
        </p:nvSpPr>
        <p:spPr>
          <a:xfrm>
            <a:off x="486228" y="537028"/>
            <a:ext cx="5261429" cy="338554"/>
          </a:xfrm>
          <a:prstGeom prst="rect">
            <a:avLst/>
          </a:prstGeom>
          <a:noFill/>
        </p:spPr>
        <p:txBody>
          <a:bodyPr wrap="square" rtlCol="0">
            <a:spAutoFit/>
          </a:bodyPr>
          <a:lstStyle/>
          <a:p>
            <a:pPr>
              <a:buClr>
                <a:srgbClr val="000000"/>
              </a:buClr>
              <a:buFont typeface="Arial"/>
              <a:buNone/>
            </a:pPr>
            <a:r>
              <a:rPr lang="en-US" sz="1600" kern="0" dirty="0">
                <a:solidFill>
                  <a:srgbClr val="000000"/>
                </a:solidFill>
                <a:latin typeface="Poppins SemiBold" pitchFamily="2" charset="0"/>
                <a:cs typeface="Poppins SemiBold" pitchFamily="2" charset="0"/>
                <a:sym typeface="Arial"/>
              </a:rPr>
              <a:t>Project Name : </a:t>
            </a:r>
            <a:r>
              <a:rPr lang="en" sz="1600" kern="0" dirty="0">
                <a:solidFill>
                  <a:srgbClr val="000000"/>
                </a:solidFill>
                <a:latin typeface="Poppins SemiBold" pitchFamily="2" charset="0"/>
                <a:cs typeface="Poppins SemiBold" pitchFamily="2" charset="0"/>
                <a:sym typeface="Arial"/>
              </a:rPr>
              <a:t>“ E-Commerce Web Application ”</a:t>
            </a:r>
            <a:endParaRPr lang="en-US" sz="1600" kern="0" dirty="0">
              <a:solidFill>
                <a:srgbClr val="000000"/>
              </a:solidFill>
              <a:latin typeface="Poppins SemiBold" pitchFamily="2" charset="0"/>
              <a:cs typeface="Poppins SemiBold" pitchFamily="2" charset="0"/>
              <a:sym typeface="Arial"/>
            </a:endParaRPr>
          </a:p>
        </p:txBody>
      </p:sp>
      <p:sp>
        <p:nvSpPr>
          <p:cNvPr id="19" name="TextBox 18"/>
          <p:cNvSpPr txBox="1"/>
          <p:nvPr/>
        </p:nvSpPr>
        <p:spPr>
          <a:xfrm>
            <a:off x="478971" y="878114"/>
            <a:ext cx="7460343" cy="738664"/>
          </a:xfrm>
          <a:prstGeom prst="rect">
            <a:avLst/>
          </a:prstGeom>
          <a:noFill/>
        </p:spPr>
        <p:txBody>
          <a:bodyPr wrap="square" rtlCol="0">
            <a:spAutoFit/>
          </a:bodyPr>
          <a:lstStyle/>
          <a:p>
            <a:pPr algn="just">
              <a:buClr>
                <a:srgbClr val="000000"/>
              </a:buClr>
              <a:buFont typeface="Wingdings" pitchFamily="2" charset="2"/>
              <a:buChar char="q"/>
            </a:pPr>
            <a:r>
              <a:rPr lang="en-US" sz="1050" kern="0" dirty="0">
                <a:solidFill>
                  <a:srgbClr val="000000"/>
                </a:solidFill>
                <a:latin typeface="Poppins" pitchFamily="2" charset="0"/>
                <a:cs typeface="Poppins" pitchFamily="2" charset="0"/>
                <a:sym typeface="Arial"/>
              </a:rPr>
              <a:t> An e-commerce website is one that allows people to buy and sell physical goods, services, and digital products over the internet rather than at a brick-and-mortar location. Through an e-commerce website, a business can process orders, accept payments, manage shipping and logistics, and provide customer service.</a:t>
            </a:r>
          </a:p>
        </p:txBody>
      </p:sp>
      <p:graphicFrame>
        <p:nvGraphicFramePr>
          <p:cNvPr id="20" name="Table 19"/>
          <p:cNvGraphicFramePr>
            <a:graphicFrameLocks noGrp="1"/>
          </p:cNvGraphicFramePr>
          <p:nvPr/>
        </p:nvGraphicFramePr>
        <p:xfrm>
          <a:off x="551543" y="1686377"/>
          <a:ext cx="5021943" cy="2620736"/>
        </p:xfrm>
        <a:graphic>
          <a:graphicData uri="http://schemas.openxmlformats.org/drawingml/2006/table">
            <a:tbl>
              <a:tblPr firstRow="1" bandRow="1">
                <a:tableStyleId>{D7AC3CCA-C797-4891-BE02-D94E43425B78}</a:tableStyleId>
              </a:tblPr>
              <a:tblGrid>
                <a:gridCol w="654689"/>
                <a:gridCol w="1856282"/>
                <a:gridCol w="1824346"/>
                <a:gridCol w="686626"/>
              </a:tblGrid>
              <a:tr h="426176">
                <a:tc>
                  <a:txBody>
                    <a:bodyPr/>
                    <a:lstStyle/>
                    <a:p>
                      <a:pPr algn="ctr"/>
                      <a:r>
                        <a:rPr lang="en-US" sz="1000" dirty="0" smtClean="0">
                          <a:solidFill>
                            <a:schemeClr val="tx1"/>
                          </a:solidFill>
                          <a:latin typeface="Poppins" pitchFamily="2" charset="0"/>
                          <a:cs typeface="Poppins" pitchFamily="2" charset="0"/>
                        </a:rPr>
                        <a:t>S.NO</a:t>
                      </a:r>
                      <a:endParaRPr lang="en-US" sz="1000" dirty="0">
                        <a:solidFill>
                          <a:schemeClr val="tx1"/>
                        </a:solidFill>
                        <a:latin typeface="Poppins" pitchFamily="2" charset="0"/>
                        <a:cs typeface="Poppins" pitchFamily="2" charset="0"/>
                      </a:endParaRPr>
                    </a:p>
                  </a:txBody>
                  <a:tcPr/>
                </a:tc>
                <a:tc>
                  <a:txBody>
                    <a:bodyPr/>
                    <a:lstStyle/>
                    <a:p>
                      <a:pPr algn="ctr"/>
                      <a:r>
                        <a:rPr lang="en-US" sz="1000" dirty="0" smtClean="0">
                          <a:latin typeface="Poppins" pitchFamily="2" charset="0"/>
                          <a:cs typeface="Poppins" pitchFamily="2" charset="0"/>
                        </a:rPr>
                        <a:t>LMS Username</a:t>
                      </a:r>
                      <a:endParaRPr lang="en-US" sz="1000" dirty="0">
                        <a:solidFill>
                          <a:schemeClr val="accent6"/>
                        </a:solidFill>
                        <a:latin typeface="Poppins" pitchFamily="2" charset="0"/>
                        <a:cs typeface="Poppins" pitchFamily="2" charset="0"/>
                      </a:endParaRPr>
                    </a:p>
                  </a:txBody>
                  <a:tcPr/>
                </a:tc>
                <a:tc>
                  <a:txBody>
                    <a:bodyPr/>
                    <a:lstStyle/>
                    <a:p>
                      <a:pPr algn="ctr"/>
                      <a:r>
                        <a:rPr lang="en-US" sz="1000" dirty="0" smtClean="0">
                          <a:latin typeface="Poppins" pitchFamily="2" charset="0"/>
                          <a:cs typeface="Poppins" pitchFamily="2" charset="0"/>
                        </a:rPr>
                        <a:t>Name</a:t>
                      </a:r>
                      <a:endParaRPr lang="en-US" sz="1000" dirty="0">
                        <a:latin typeface="Poppins" pitchFamily="2" charset="0"/>
                        <a:cs typeface="Poppins" pitchFamily="2" charset="0"/>
                      </a:endParaRPr>
                    </a:p>
                  </a:txBody>
                  <a:tcPr/>
                </a:tc>
                <a:tc>
                  <a:txBody>
                    <a:bodyPr/>
                    <a:lstStyle/>
                    <a:p>
                      <a:pPr algn="ctr"/>
                      <a:r>
                        <a:rPr lang="en-US" sz="1000" dirty="0" smtClean="0">
                          <a:latin typeface="Poppins" pitchFamily="2" charset="0"/>
                          <a:cs typeface="Poppins" pitchFamily="2" charset="0"/>
                        </a:rPr>
                        <a:t>Batch</a:t>
                      </a:r>
                      <a:endParaRPr lang="en-US" sz="1000" dirty="0">
                        <a:latin typeface="Poppins" pitchFamily="2" charset="0"/>
                        <a:cs typeface="Poppins" pitchFamily="2" charset="0"/>
                      </a:endParaRPr>
                    </a:p>
                  </a:txBody>
                  <a:tcPr/>
                </a:tc>
              </a:tr>
              <a:tr h="426176">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1</a:t>
                      </a: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@sakthivel3031</a:t>
                      </a:r>
                    </a:p>
                    <a:p>
                      <a:pPr algn="ct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Sakthivel</a:t>
                      </a: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8</a:t>
                      </a:r>
                      <a:endParaRPr lang="en-US" sz="1000" dirty="0">
                        <a:latin typeface="Poppins" pitchFamily="2" charset="0"/>
                        <a:cs typeface="Poppins" pitchFamily="2" charset="0"/>
                      </a:endParaRPr>
                    </a:p>
                  </a:txBody>
                  <a:tcPr/>
                </a:tc>
              </a:tr>
              <a:tr h="426176">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2</a:t>
                      </a:r>
                      <a:endParaRPr lang="en-US" sz="1000" dirty="0">
                        <a:latin typeface="Poppins" pitchFamily="2" charset="0"/>
                        <a:cs typeface="Poppins" pitchFamily="2" charset="0"/>
                      </a:endParaRPr>
                    </a:p>
                  </a:txBody>
                  <a:tcPr/>
                </a:tc>
                <a:tc>
                  <a:txBody>
                    <a:bodyPr/>
                    <a:lstStyle/>
                    <a:p>
                      <a:pPr algn="ctr"/>
                      <a:endParaRPr lang="en-US" sz="1000" b="0" i="0" u="none" strike="noStrike" cap="none" dirty="0" smtClean="0">
                        <a:solidFill>
                          <a:schemeClr val="dk1"/>
                        </a:solidFill>
                        <a:latin typeface="Poppins" pitchFamily="2" charset="0"/>
                        <a:ea typeface="+mn-ea"/>
                        <a:cs typeface="Poppins" pitchFamily="2" charset="0"/>
                        <a:sym typeface="Arial"/>
                      </a:endParaRPr>
                    </a:p>
                    <a:p>
                      <a:pPr algn="ctr"/>
                      <a:r>
                        <a:rPr lang="en-US" sz="1000" b="0" i="0" u="none" strike="noStrike" cap="none" dirty="0" smtClean="0">
                          <a:solidFill>
                            <a:schemeClr val="dk1"/>
                          </a:solidFill>
                          <a:latin typeface="Poppins" pitchFamily="2" charset="0"/>
                          <a:ea typeface="+mn-ea"/>
                          <a:cs typeface="Poppins" pitchFamily="2" charset="0"/>
                          <a:sym typeface="Arial"/>
                        </a:rPr>
                        <a:t>@erakashkumaryadav</a:t>
                      </a:r>
                    </a:p>
                    <a:p>
                      <a:pPr algn="ct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Akash Kumar Yadav</a:t>
                      </a: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8</a:t>
                      </a:r>
                      <a:endParaRPr lang="en-US" sz="1000" dirty="0">
                        <a:latin typeface="Poppins" pitchFamily="2" charset="0"/>
                        <a:cs typeface="Poppins" pitchFamily="2" charset="0"/>
                      </a:endParaRPr>
                    </a:p>
                  </a:txBody>
                  <a:tcPr/>
                </a:tc>
              </a:tr>
              <a:tr h="426176">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3</a:t>
                      </a: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@sharmakarnan</a:t>
                      </a: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Sharma</a:t>
                      </a: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8</a:t>
                      </a:r>
                    </a:p>
                    <a:p>
                      <a:pPr algn="ctr"/>
                      <a:endParaRPr lang="en-US" sz="1000" dirty="0">
                        <a:latin typeface="Poppins" pitchFamily="2" charset="0"/>
                        <a:cs typeface="Poppins" pitchFamily="2" charset="0"/>
                      </a:endParaRPr>
                    </a:p>
                  </a:txBody>
                  <a:tcPr/>
                </a:tc>
              </a:tr>
              <a:tr h="426176">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4</a:t>
                      </a: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@Tharun2192</a:t>
                      </a: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Tharun</a:t>
                      </a:r>
                      <a:endParaRPr lang="en-US" sz="1000" dirty="0">
                        <a:latin typeface="Poppins" pitchFamily="2" charset="0"/>
                        <a:cs typeface="Poppins" pitchFamily="2" charset="0"/>
                      </a:endParaRPr>
                    </a:p>
                  </a:txBody>
                  <a:tcPr/>
                </a:tc>
                <a:tc>
                  <a:txBody>
                    <a:bodyPr/>
                    <a:lstStyle/>
                    <a:p>
                      <a:pPr algn="ctr"/>
                      <a:endParaRPr lang="en-US" sz="1000" dirty="0" smtClean="0">
                        <a:latin typeface="Poppins" pitchFamily="2" charset="0"/>
                        <a:cs typeface="Poppins" pitchFamily="2" charset="0"/>
                      </a:endParaRPr>
                    </a:p>
                    <a:p>
                      <a:pPr algn="ctr"/>
                      <a:r>
                        <a:rPr lang="en-US" sz="1000" dirty="0" smtClean="0">
                          <a:latin typeface="Poppins" pitchFamily="2" charset="0"/>
                          <a:cs typeface="Poppins" pitchFamily="2" charset="0"/>
                        </a:rPr>
                        <a:t>8</a:t>
                      </a:r>
                    </a:p>
                    <a:p>
                      <a:pPr algn="ctr"/>
                      <a:endParaRPr lang="en-US" sz="1000" dirty="0">
                        <a:latin typeface="Poppins" pitchFamily="2" charset="0"/>
                        <a:cs typeface="Poppins" pitchFamily="2" charset="0"/>
                      </a:endParaRP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CSBFGQ+EBGaramond-Bold"/>
                <a:cs typeface="CSBFGQ+EBGaramond-Bold"/>
              </a:rPr>
              <a:t>Taskꢀ-ꢀ2</a:t>
            </a:r>
          </a:p>
        </p:txBody>
      </p:sp>
      <p:sp>
        <p:nvSpPr>
          <p:cNvPr id="4" name="object 4"/>
          <p:cNvSpPr txBox="1"/>
          <p:nvPr/>
        </p:nvSpPr>
        <p:spPr>
          <a:xfrm>
            <a:off x="573300" y="635171"/>
            <a:ext cx="2900743"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CreateꢀUIꢀandꢀimplementꢀvariousꢀcomponentsꢀusingꢀreact</a:t>
            </a:r>
          </a:p>
        </p:txBody>
      </p:sp>
      <p:sp>
        <p:nvSpPr>
          <p:cNvPr id="5" name="object 5"/>
          <p:cNvSpPr txBox="1"/>
          <p:nvPr/>
        </p:nvSpPr>
        <p:spPr>
          <a:xfrm>
            <a:off x="744750" y="942604"/>
            <a:ext cx="221437" cy="461829"/>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p:txBody>
      </p:sp>
      <p:sp>
        <p:nvSpPr>
          <p:cNvPr id="6" name="object 6"/>
          <p:cNvSpPr txBox="1"/>
          <p:nvPr/>
        </p:nvSpPr>
        <p:spPr>
          <a:xfrm>
            <a:off x="1030500" y="933034"/>
            <a:ext cx="2895943" cy="481125"/>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SplitꢀdesignꢀintoꢀcomponentsꢀandꢀHigherꢀorderꢀComponents</a:t>
            </a:r>
          </a:p>
          <a:p>
            <a:pPr marL="0" marR="0">
              <a:lnSpc>
                <a:spcPts val="1157"/>
              </a:lnSpc>
              <a:spcBef>
                <a:spcPts val="0"/>
              </a:spcBef>
              <a:spcAft>
                <a:spcPts val="0"/>
              </a:spcAft>
            </a:pPr>
            <a:r>
              <a:rPr sz="900" dirty="0">
                <a:solidFill>
                  <a:srgbClr val="000000"/>
                </a:solidFill>
                <a:latin typeface="IDNLAK+EBGaramond-Medium"/>
                <a:cs typeface="IDNLAK+EBGaramond-Medium"/>
              </a:rPr>
              <a:t>Defineꢀstructureꢀofꢀtheꢀcomponents</a:t>
            </a:r>
          </a:p>
          <a:p>
            <a:pPr marL="0" marR="0">
              <a:lnSpc>
                <a:spcPts val="1157"/>
              </a:lnSpc>
              <a:spcBef>
                <a:spcPts val="8"/>
              </a:spcBef>
              <a:spcAft>
                <a:spcPts val="0"/>
              </a:spcAft>
            </a:pPr>
            <a:r>
              <a:rPr sz="900" dirty="0">
                <a:solidFill>
                  <a:srgbClr val="000000"/>
                </a:solidFill>
                <a:latin typeface="IDNLAK+EBGaramond-Medium"/>
                <a:cs typeface="IDNLAK+EBGaramond-Medium"/>
              </a:rPr>
              <a:t>Setꢀtheꢀbasicꢀuiꢀcomponentsꢀwithꢀdummyꢀdata</a:t>
            </a:r>
          </a:p>
        </p:txBody>
      </p:sp>
      <p:sp>
        <p:nvSpPr>
          <p:cNvPr id="7" name="object 7"/>
          <p:cNvSpPr txBox="1"/>
          <p:nvPr/>
        </p:nvSpPr>
        <p:spPr>
          <a:xfrm>
            <a:off x="573300" y="1523276"/>
            <a:ext cx="3581972" cy="187032"/>
          </a:xfrm>
          <a:prstGeom prst="rect">
            <a:avLst/>
          </a:prstGeom>
        </p:spPr>
        <p:txBody>
          <a:bodyPr vert="horz" wrap="square" lIns="0" tIns="0" rIns="0" bIns="0" rtlCol="0">
            <a:spAutoFit/>
          </a:bodyPr>
          <a:lstStyle/>
          <a:p>
            <a:pPr marL="0" marR="0">
              <a:lnSpc>
                <a:spcPts val="1172"/>
              </a:lnSpc>
              <a:spcBef>
                <a:spcPts val="0"/>
              </a:spcBef>
              <a:spcAft>
                <a:spcPts val="0"/>
              </a:spcAft>
            </a:pPr>
            <a:r>
              <a:rPr sz="900" b="1" dirty="0">
                <a:solidFill>
                  <a:srgbClr val="0B5394"/>
                </a:solidFill>
                <a:latin typeface="CSBFGQ+EBGaramond-Bold"/>
                <a:cs typeface="CSBFGQ+EBGaramond-Bold"/>
              </a:rPr>
              <a:t>IntegrateꢀtheꢀAPIsꢀtoꢀfrontendꢀtoꢀensureꢀtheꢀdynamicꢀfeatureꢀofꢀwebsite</a:t>
            </a:r>
          </a:p>
        </p:txBody>
      </p:sp>
      <p:sp>
        <p:nvSpPr>
          <p:cNvPr id="8" name="object 8"/>
          <p:cNvSpPr txBox="1"/>
          <p:nvPr/>
        </p:nvSpPr>
        <p:spPr>
          <a:xfrm>
            <a:off x="744750" y="1830710"/>
            <a:ext cx="221437" cy="757865"/>
          </a:xfrm>
          <a:prstGeom prst="rect">
            <a:avLst/>
          </a:prstGeom>
        </p:spPr>
        <p:txBody>
          <a:bodyPr vert="horz" wrap="square" lIns="0" tIns="0" rIns="0" bIns="0" rtlCol="0">
            <a:spAutoFit/>
          </a:bodyPr>
          <a:lstStyle/>
          <a:p>
            <a:pPr marL="0" marR="0">
              <a:lnSpc>
                <a:spcPts val="1005"/>
              </a:lnSpc>
              <a:spcBef>
                <a:spcPts val="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1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a:p>
            <a:pPr marL="0" marR="0">
              <a:lnSpc>
                <a:spcPts val="1005"/>
              </a:lnSpc>
              <a:spcBef>
                <a:spcPts val="160"/>
              </a:spcBef>
              <a:spcAft>
                <a:spcPts val="0"/>
              </a:spcAft>
            </a:pPr>
            <a:r>
              <a:rPr sz="900" dirty="0">
                <a:solidFill>
                  <a:srgbClr val="000000"/>
                </a:solidFill>
                <a:latin typeface="SJNKRS+ArialMT"/>
                <a:cs typeface="SJNKRS+ArialMT"/>
              </a:rPr>
              <a:t>●</a:t>
            </a:r>
          </a:p>
        </p:txBody>
      </p:sp>
      <p:sp>
        <p:nvSpPr>
          <p:cNvPr id="9" name="object 9"/>
          <p:cNvSpPr txBox="1"/>
          <p:nvPr/>
        </p:nvSpPr>
        <p:spPr>
          <a:xfrm>
            <a:off x="1030500" y="1821140"/>
            <a:ext cx="2693060" cy="777160"/>
          </a:xfrm>
          <a:prstGeom prst="rect">
            <a:avLst/>
          </a:prstGeom>
        </p:spPr>
        <p:txBody>
          <a:bodyPr vert="horz" wrap="square" lIns="0" tIns="0" rIns="0" bIns="0" rtlCol="0">
            <a:spAutoFit/>
          </a:bodyPr>
          <a:lstStyle/>
          <a:p>
            <a:pPr marL="0" marR="0">
              <a:lnSpc>
                <a:spcPts val="1157"/>
              </a:lnSpc>
              <a:spcBef>
                <a:spcPts val="0"/>
              </a:spcBef>
              <a:spcAft>
                <a:spcPts val="0"/>
              </a:spcAft>
            </a:pPr>
            <a:r>
              <a:rPr sz="900" dirty="0">
                <a:solidFill>
                  <a:srgbClr val="000000"/>
                </a:solidFill>
                <a:latin typeface="IDNLAK+EBGaramond-Medium"/>
                <a:cs typeface="IDNLAK+EBGaramond-Medium"/>
              </a:rPr>
              <a:t>Pointꢀbaseꢀapiꢀtoꢀtheꢀseversꢀbaseꢀurlꢀ</a:t>
            </a:r>
          </a:p>
          <a:p>
            <a:pPr marL="0" marR="0">
              <a:lnSpc>
                <a:spcPts val="1157"/>
              </a:lnSpc>
              <a:spcBef>
                <a:spcPts val="0"/>
              </a:spcBef>
              <a:spcAft>
                <a:spcPts val="0"/>
              </a:spcAft>
            </a:pPr>
            <a:r>
              <a:rPr sz="900" dirty="0">
                <a:solidFill>
                  <a:srgbClr val="000000"/>
                </a:solidFill>
                <a:latin typeface="IDNLAK+EBGaramond-Medium"/>
                <a:cs typeface="IDNLAK+EBGaramond-Medium"/>
              </a:rPr>
              <a:t>Designꢀapiꢀcallsꢀforꢀeachꢀelementꢀ</a:t>
            </a:r>
          </a:p>
          <a:p>
            <a:pPr marL="0" marR="0">
              <a:lnSpc>
                <a:spcPts val="1157"/>
              </a:lnSpc>
              <a:spcBef>
                <a:spcPts val="8"/>
              </a:spcBef>
              <a:spcAft>
                <a:spcPts val="0"/>
              </a:spcAft>
            </a:pPr>
            <a:r>
              <a:rPr sz="900" dirty="0">
                <a:solidFill>
                  <a:srgbClr val="000000"/>
                </a:solidFill>
                <a:latin typeface="IDNLAK+EBGaramond-Medium"/>
                <a:cs typeface="IDNLAK+EBGaramond-Medium"/>
              </a:rPr>
              <a:t>Handleꢀerrorsꢀinꢀtheꢀoutput</a:t>
            </a:r>
          </a:p>
          <a:p>
            <a:pPr marL="0" marR="0">
              <a:lnSpc>
                <a:spcPts val="1157"/>
              </a:lnSpc>
              <a:spcBef>
                <a:spcPts val="8"/>
              </a:spcBef>
              <a:spcAft>
                <a:spcPts val="0"/>
              </a:spcAft>
            </a:pPr>
            <a:r>
              <a:rPr sz="900" dirty="0">
                <a:solidFill>
                  <a:srgbClr val="000000"/>
                </a:solidFill>
                <a:latin typeface="IDNLAK+EBGaramond-Medium"/>
                <a:cs typeface="IDNLAK+EBGaramond-Medium"/>
              </a:rPr>
              <a:t>Renderꢀoutputꢀofꢀapisꢀtoꢀdifferentꢀlowꢀlevelꢀcomponents</a:t>
            </a:r>
          </a:p>
          <a:p>
            <a:pPr marL="0" marR="0">
              <a:lnSpc>
                <a:spcPts val="1157"/>
              </a:lnSpc>
              <a:spcBef>
                <a:spcPts val="0"/>
              </a:spcBef>
              <a:spcAft>
                <a:spcPts val="0"/>
              </a:spcAft>
            </a:pPr>
            <a:r>
              <a:rPr sz="900" dirty="0">
                <a:solidFill>
                  <a:srgbClr val="000000"/>
                </a:solidFill>
                <a:latin typeface="IDNLAK+EBGaramond-Medium"/>
                <a:cs typeface="IDNLAK+EBGaramond-Medium"/>
              </a:rPr>
              <a:t>Secureꢀcontentꢀofꢀpostꢀapisx</a:t>
            </a:r>
          </a:p>
        </p:txBody>
      </p:sp>
      <p:sp>
        <p:nvSpPr>
          <p:cNvPr id="10" name="object 10"/>
          <p:cNvSpPr txBox="1"/>
          <p:nvPr/>
        </p:nvSpPr>
        <p:spPr>
          <a:xfrm>
            <a:off x="537187" y="2682362"/>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CSBFGQ+EBGaramond-Bold"/>
                <a:cs typeface="CSBFGQ+EBGaramond-Bold"/>
              </a:rPr>
              <a:t>EvaluationꢀMetric:</a:t>
            </a:r>
          </a:p>
        </p:txBody>
      </p:sp>
      <p:sp>
        <p:nvSpPr>
          <p:cNvPr id="11" name="object 11"/>
          <p:cNvSpPr txBox="1"/>
          <p:nvPr/>
        </p:nvSpPr>
        <p:spPr>
          <a:xfrm>
            <a:off x="676899" y="2975374"/>
            <a:ext cx="3020618"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SJNKRS+ArialMT"/>
                <a:cs typeface="SJNKRS+ArialMT"/>
              </a:rPr>
              <a:t>●</a:t>
            </a:r>
            <a:r>
              <a:rPr sz="1400" spc="1303" dirty="0">
                <a:solidFill>
                  <a:srgbClr val="000000"/>
                </a:solidFill>
                <a:latin typeface="Times New Roman"/>
                <a:cs typeface="Times New Roman"/>
              </a:rPr>
              <a:t> </a:t>
            </a:r>
            <a:r>
              <a:rPr sz="1400" dirty="0">
                <a:solidFill>
                  <a:srgbClr val="000000"/>
                </a:solidFill>
                <a:latin typeface="IDNLAK+EBGaramond-Medium"/>
                <a:cs typeface="IDNLAK+EBGaramond-Medium"/>
              </a:rPr>
              <a:t>100%ꢀCompletionꢀofꢀtheꢀaboveꢀtasks</a:t>
            </a:r>
          </a:p>
        </p:txBody>
      </p:sp>
      <p:sp>
        <p:nvSpPr>
          <p:cNvPr id="12" name="object 12"/>
          <p:cNvSpPr txBox="1"/>
          <p:nvPr/>
        </p:nvSpPr>
        <p:spPr>
          <a:xfrm>
            <a:off x="638230" y="3595836"/>
            <a:ext cx="1717306"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HCNIJ+PublicSans-Bold"/>
                <a:cs typeface="CHCNIJ+PublicSans-Bold"/>
              </a:rPr>
              <a:t>Learning Outcome</a:t>
            </a:r>
          </a:p>
        </p:txBody>
      </p:sp>
      <p:sp>
        <p:nvSpPr>
          <p:cNvPr id="13" name="object 13"/>
          <p:cNvSpPr txBox="1"/>
          <p:nvPr/>
        </p:nvSpPr>
        <p:spPr>
          <a:xfrm>
            <a:off x="733300" y="3999601"/>
            <a:ext cx="206424" cy="800429"/>
          </a:xfrm>
          <a:prstGeom prst="rect">
            <a:avLst/>
          </a:prstGeom>
        </p:spPr>
        <p:txBody>
          <a:bodyPr vert="horz" wrap="square" lIns="0" tIns="0" rIns="0" bIns="0" rtlCol="0">
            <a:spAutoFit/>
          </a:bodyPr>
          <a:lstStyle/>
          <a:p>
            <a:pPr marL="0" marR="0">
              <a:lnSpc>
                <a:spcPts val="1340"/>
              </a:lnSpc>
              <a:spcBef>
                <a:spcPts val="0"/>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a:p>
            <a:pPr marL="0" marR="0">
              <a:lnSpc>
                <a:spcPts val="1340"/>
              </a:lnSpc>
              <a:spcBef>
                <a:spcPts val="213"/>
              </a:spcBef>
              <a:spcAft>
                <a:spcPts val="0"/>
              </a:spcAft>
            </a:pPr>
            <a:r>
              <a:rPr sz="1200" dirty="0">
                <a:solidFill>
                  <a:srgbClr val="000000"/>
                </a:solidFill>
                <a:latin typeface="SJNKRS+ArialMT"/>
                <a:cs typeface="SJNKRS+ArialMT"/>
              </a:rPr>
              <a:t>▪</a:t>
            </a:r>
          </a:p>
          <a:p>
            <a:pPr marL="0" marR="0">
              <a:lnSpc>
                <a:spcPts val="1340"/>
              </a:lnSpc>
              <a:spcBef>
                <a:spcPts val="263"/>
              </a:spcBef>
              <a:spcAft>
                <a:spcPts val="0"/>
              </a:spcAft>
            </a:pPr>
            <a:r>
              <a:rPr sz="1200" dirty="0">
                <a:solidFill>
                  <a:srgbClr val="000000"/>
                </a:solidFill>
                <a:latin typeface="SJNKRS+ArialMT"/>
                <a:cs typeface="SJNKRS+ArialMT"/>
              </a:rPr>
              <a:t>▪</a:t>
            </a:r>
          </a:p>
        </p:txBody>
      </p:sp>
      <p:sp>
        <p:nvSpPr>
          <p:cNvPr id="14" name="object 14"/>
          <p:cNvSpPr txBox="1"/>
          <p:nvPr/>
        </p:nvSpPr>
        <p:spPr>
          <a:xfrm>
            <a:off x="1038100" y="3986841"/>
            <a:ext cx="3270351" cy="826156"/>
          </a:xfrm>
          <a:prstGeom prst="rect">
            <a:avLst/>
          </a:prstGeom>
        </p:spPr>
        <p:txBody>
          <a:bodyPr vert="horz" wrap="square" lIns="0" tIns="0" rIns="0" bIns="0" rtlCol="0">
            <a:spAutoFit/>
          </a:bodyPr>
          <a:lstStyle/>
          <a:p>
            <a:pPr marL="0" marR="0">
              <a:lnSpc>
                <a:spcPts val="1543"/>
              </a:lnSpc>
              <a:spcBef>
                <a:spcPts val="0"/>
              </a:spcBef>
              <a:spcAft>
                <a:spcPts val="0"/>
              </a:spcAft>
            </a:pPr>
            <a:r>
              <a:rPr sz="1200" dirty="0">
                <a:solidFill>
                  <a:srgbClr val="000000"/>
                </a:solidFill>
                <a:latin typeface="IDNLAK+EBGaramond-Medium"/>
                <a:cs typeface="IDNLAK+EBGaramond-Medium"/>
              </a:rPr>
              <a:t>DevelopingꢀcomplicatedꢀUIꢀusingꢀreactꢀcomponents</a:t>
            </a:r>
          </a:p>
          <a:p>
            <a:pPr marL="0" marR="0">
              <a:lnSpc>
                <a:spcPts val="1543"/>
              </a:lnSpc>
              <a:spcBef>
                <a:spcPts val="60"/>
              </a:spcBef>
              <a:spcAft>
                <a:spcPts val="0"/>
              </a:spcAft>
            </a:pPr>
            <a:r>
              <a:rPr sz="1200" dirty="0">
                <a:solidFill>
                  <a:srgbClr val="000000"/>
                </a:solidFill>
                <a:latin typeface="IDNLAK+EBGaramond-Medium"/>
                <a:cs typeface="IDNLAK+EBGaramond-Medium"/>
              </a:rPr>
              <a:t>Usingꢀpropsꢀdrillingꢀandꢀcontextꢀtoꢀpassꢀvariables</a:t>
            </a:r>
          </a:p>
          <a:p>
            <a:pPr marL="0" marR="0">
              <a:lnSpc>
                <a:spcPts val="1543"/>
              </a:lnSpc>
              <a:spcBef>
                <a:spcPts val="60"/>
              </a:spcBef>
              <a:spcAft>
                <a:spcPts val="0"/>
              </a:spcAft>
            </a:pPr>
            <a:r>
              <a:rPr sz="1200" dirty="0">
                <a:solidFill>
                  <a:srgbClr val="000000"/>
                </a:solidFill>
                <a:latin typeface="IDNLAK+EBGaramond-Medium"/>
                <a:cs typeface="IDNLAK+EBGaramond-Medium"/>
              </a:rPr>
              <a:t>Gettingꢀfamiliarꢀwithꢀdifferentꢀtypeꢀofꢀapiꢀcalls</a:t>
            </a:r>
          </a:p>
          <a:p>
            <a:pPr marL="0" marR="0">
              <a:lnSpc>
                <a:spcPts val="1543"/>
              </a:lnSpc>
              <a:spcBef>
                <a:spcPts val="10"/>
              </a:spcBef>
              <a:spcAft>
                <a:spcPts val="0"/>
              </a:spcAft>
            </a:pPr>
            <a:r>
              <a:rPr sz="1200" dirty="0">
                <a:solidFill>
                  <a:srgbClr val="000000"/>
                </a:solidFill>
                <a:latin typeface="IDNLAK+EBGaramond-Medium"/>
                <a:cs typeface="IDNLAK+EBGaramond-Medium"/>
              </a:rPr>
              <a:t>Handlingꢀdifferentꢀinputꢀdata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Step-WiseꢀDescription</a:t>
            </a:r>
          </a:p>
        </p:txBody>
      </p:sp>
      <p:sp>
        <p:nvSpPr>
          <p:cNvPr id="4" name="object 4"/>
          <p:cNvSpPr txBox="1"/>
          <p:nvPr/>
        </p:nvSpPr>
        <p:spPr>
          <a:xfrm>
            <a:off x="638229" y="3560406"/>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CSBFGQ+EBGaramond-Bold"/>
                <a:cs typeface="CSBFGQ+EBGaramond-Bold"/>
              </a:rPr>
              <a:t>Summaryꢀofꢀyourꢀtask</a:t>
            </a:r>
          </a:p>
        </p:txBody>
      </p:sp>
      <p:sp>
        <p:nvSpPr>
          <p:cNvPr id="5" name="Rectangle 4"/>
          <p:cNvSpPr/>
          <p:nvPr/>
        </p:nvSpPr>
        <p:spPr>
          <a:xfrm>
            <a:off x="815471" y="555526"/>
            <a:ext cx="7716980" cy="2585323"/>
          </a:xfrm>
          <a:prstGeom prst="rect">
            <a:avLst/>
          </a:prstGeom>
        </p:spPr>
        <p:txBody>
          <a:bodyPr wrap="square">
            <a:spAutoFit/>
          </a:bodyPr>
          <a:lstStyle/>
          <a:p>
            <a:pPr>
              <a:buFont typeface="Wingdings" pitchFamily="2" charset="2"/>
              <a:buChar char="q"/>
            </a:pPr>
            <a:r>
              <a:rPr lang="en-US" sz="1600" dirty="0" smtClean="0"/>
              <a:t>   Setting up a React project with tools like Create React App.</a:t>
            </a:r>
          </a:p>
          <a:p>
            <a:pPr>
              <a:buFont typeface="Wingdings" pitchFamily="2" charset="2"/>
              <a:buChar char="q"/>
            </a:pPr>
            <a:r>
              <a:rPr lang="en-US" sz="1600" dirty="0" smtClean="0"/>
              <a:t>   Designing responsive and user-friendly UI components for product listings, cart, and checkout.</a:t>
            </a:r>
          </a:p>
          <a:p>
            <a:pPr>
              <a:buFont typeface="Wingdings" pitchFamily="2" charset="2"/>
              <a:buChar char="q"/>
            </a:pPr>
            <a:r>
              <a:rPr lang="en-US" sz="1600" dirty="0" smtClean="0"/>
              <a:t> Integrating APIs to fetch product data and manage user accounts.</a:t>
            </a:r>
          </a:p>
          <a:p>
            <a:pPr>
              <a:buFont typeface="Wingdings" pitchFamily="2" charset="2"/>
              <a:buChar char="q"/>
            </a:pPr>
            <a:r>
              <a:rPr lang="en-US" sz="1600" dirty="0" smtClean="0"/>
              <a:t> Implementing routing for different pages like product details and shopping cart.</a:t>
            </a:r>
          </a:p>
          <a:p>
            <a:pPr>
              <a:buFont typeface="Wingdings" pitchFamily="2" charset="2"/>
              <a:buChar char="q"/>
            </a:pPr>
            <a:r>
              <a:rPr lang="en-US" sz="1600" dirty="0" smtClean="0"/>
              <a:t>Adding state management to handle user interactions and data updates.</a:t>
            </a:r>
          </a:p>
          <a:p>
            <a:pPr>
              <a:buFont typeface="Wingdings" pitchFamily="2" charset="2"/>
              <a:buChar char="q"/>
            </a:pPr>
            <a:r>
              <a:rPr lang="en-US" sz="1600" dirty="0" smtClean="0"/>
              <a:t> Enhancing the user experience with features like search, filtering, and product reviews.</a:t>
            </a:r>
          </a:p>
          <a:p>
            <a:pPr>
              <a:buFont typeface="Wingdings" pitchFamily="2" charset="2"/>
              <a:buChar char="q"/>
            </a:pPr>
            <a:r>
              <a:rPr lang="en-US" sz="1600" dirty="0" smtClean="0"/>
              <a:t>Ensuring responsive design and optimizing performance for a seamless shopping experience.</a:t>
            </a:r>
          </a:p>
          <a:p>
            <a:endParaRPr lang="en-US" dirty="0"/>
          </a:p>
        </p:txBody>
      </p:sp>
      <p:sp>
        <p:nvSpPr>
          <p:cNvPr id="6" name="Rectangle 5"/>
          <p:cNvSpPr/>
          <p:nvPr/>
        </p:nvSpPr>
        <p:spPr>
          <a:xfrm>
            <a:off x="755576" y="3867894"/>
            <a:ext cx="7920880" cy="1107996"/>
          </a:xfrm>
          <a:prstGeom prst="rect">
            <a:avLst/>
          </a:prstGeom>
        </p:spPr>
        <p:txBody>
          <a:bodyPr wrap="square">
            <a:spAutoFit/>
          </a:bodyPr>
          <a:lstStyle/>
          <a:p>
            <a:pPr marL="400050" indent="-400050"/>
            <a:r>
              <a:rPr lang="en-US" dirty="0" smtClean="0"/>
              <a:t>	</a:t>
            </a:r>
            <a:r>
              <a:rPr lang="en-US" sz="1200" dirty="0" smtClean="0"/>
              <a:t>Creating a frontend for an E-commerce website using React.js involves initiating a React Project, designing responsive user interfaces for product displays and cart management, and integrating APIs to handle product data and user accounts. It also entails routing to navigate between different pages, incorporating state management for user interactions and data updates, and improving the UX with features such as search, filters, and reviews. Additionally, ensuring responsive design and optimizing performance is vital for a smooth and efficient shopping experience.</a:t>
            </a:r>
            <a:endParaRPr lang="en-IN" sz="1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US" sz="1400" dirty="0" smtClean="0">
                <a:solidFill>
                  <a:schemeClr val="accent5">
                    <a:lumMod val="50000"/>
                  </a:schemeClr>
                </a:solidFill>
                <a:latin typeface="Poppins Medium" pitchFamily="2" charset="0"/>
                <a:cs typeface="Poppins Medium" pitchFamily="2" charset="0"/>
                <a:hlinkClick r:id="rId3"/>
              </a:rPr>
              <a:t>https://github.com/sakthivel3031/NM-AIT-GROUP8</a:t>
            </a:r>
            <a:endParaRPr sz="1400" b="1" dirty="0">
              <a:solidFill>
                <a:srgbClr val="BD8738"/>
              </a:solidFill>
              <a:latin typeface="SLFRMA+PublicSans-BoldItalic"/>
              <a:cs typeface="SLFRMA+PublicSans-BoldItal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547</Words>
  <Application>Microsoft Office PowerPoint</Application>
  <PresentationFormat>On-screen Show (16:9)</PresentationFormat>
  <Paragraphs>100</Paragraphs>
  <Slides>7</Slides>
  <Notes>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7</vt:i4>
      </vt:variant>
    </vt:vector>
  </HeadingPairs>
  <TitlesOfParts>
    <vt:vector size="24" baseType="lpstr">
      <vt:lpstr>Arial</vt:lpstr>
      <vt:lpstr>Calibri</vt:lpstr>
      <vt:lpstr>CHCNIJ+PublicSans-Bold</vt:lpstr>
      <vt:lpstr>Poppins SemiBold</vt:lpstr>
      <vt:lpstr>Poppins Black</vt:lpstr>
      <vt:lpstr>Poppins</vt:lpstr>
      <vt:lpstr>Wingdings</vt:lpstr>
      <vt:lpstr>CSBFGQ+EBGaramond-Bold</vt:lpstr>
      <vt:lpstr>SJNKRS+ArialMT</vt:lpstr>
      <vt:lpstr>IDNLAK+EBGaramond-Medium</vt:lpstr>
      <vt:lpstr>Times New Roman</vt:lpstr>
      <vt:lpstr>LNEEUU+EBGaramond-Regular</vt:lpstr>
      <vt:lpstr>SLFRMA+PublicSans-BoldItalic</vt:lpstr>
      <vt:lpstr>Poppins Medium</vt:lpstr>
      <vt:lpstr>Bebas Neue</vt:lpstr>
      <vt:lpstr>Theme Office</vt:lpstr>
      <vt:lpstr>Tips to Prepare for an Exam by Slidesgo</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sakthi vel</dc:creator>
  <cp:lastModifiedBy>sakthi vel</cp:lastModifiedBy>
  <cp:revision>8</cp:revision>
  <dcterms:modified xsi:type="dcterms:W3CDTF">2023-10-30T05:51:38Z</dcterms:modified>
</cp:coreProperties>
</file>